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4"/>
  </p:sldMasterIdLst>
  <p:notesMasterIdLst>
    <p:notesMasterId r:id="rId17"/>
  </p:notesMasterIdLst>
  <p:sldIdLst>
    <p:sldId id="273" r:id="rId5"/>
    <p:sldId id="272" r:id="rId6"/>
    <p:sldId id="271" r:id="rId7"/>
    <p:sldId id="274" r:id="rId8"/>
    <p:sldId id="275" r:id="rId9"/>
    <p:sldId id="276" r:id="rId10"/>
    <p:sldId id="277" r:id="rId11"/>
    <p:sldId id="278" r:id="rId12"/>
    <p:sldId id="279" r:id="rId13"/>
    <p:sldId id="280" r:id="rId14"/>
    <p:sldId id="281" r:id="rId15"/>
    <p:sldId id="282" r:id="rId16"/>
  </p:sldIdLst>
  <p:sldSz cx="9144000" cy="5143500" type="screen16x9"/>
  <p:notesSz cx="6858000" cy="9144000"/>
  <p:embeddedFontLst>
    <p:embeddedFont>
      <p:font typeface="Montserrat" panose="00000500000000000000" pitchFamily="2" charset="0"/>
      <p:regular r:id="rId18"/>
      <p:bold r:id="rId19"/>
      <p:italic r:id="rId20"/>
      <p:boldItalic r:id="rId21"/>
    </p:embeddedFont>
    <p:embeddedFont>
      <p:font typeface="Montserrat Light" panose="00000400000000000000" pitchFamily="2" charset="0"/>
      <p:regular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510">
          <p15:clr>
            <a:srgbClr val="747775"/>
          </p15:clr>
        </p15:guide>
        <p15:guide id="2" pos="5250">
          <p15:clr>
            <a:srgbClr val="747775"/>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CB5C"/>
    <a:srgbClr val="FEF4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B3F3D8-5645-137C-A2AB-22541BD012E7}" v="2" dt="2024-09-04T07:26:59.060"/>
    <p1510:client id="{D031DF93-66EE-488D-BAC6-EA38F57AB15C}" v="3" dt="2024-10-02T09:46:01.0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0" d="100"/>
          <a:sy n="100" d="100"/>
        </p:scale>
        <p:origin x="874" y="67"/>
      </p:cViewPr>
      <p:guideLst>
        <p:guide pos="510"/>
        <p:guide pos="525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bg>
      <p:bgPr>
        <a:solidFill>
          <a:srgbClr val="FEF4E9"/>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hasCustomPrompt="1"/>
          </p:nvPr>
        </p:nvSpPr>
        <p:spPr>
          <a:xfrm>
            <a:off x="765544" y="2365225"/>
            <a:ext cx="8066756" cy="690623"/>
          </a:xfrm>
          <a:prstGeom prst="rect">
            <a:avLst/>
          </a:prstGeom>
        </p:spPr>
        <p:txBody>
          <a:bodyPr spcFirstLastPara="1" wrap="square" lIns="91425" tIns="91425" rIns="91425" bIns="91425" anchor="b" anchorCtr="0">
            <a:noAutofit/>
          </a:bodyPr>
          <a:lstStyle>
            <a:lvl1pPr lvl="0" algn="l">
              <a:spcBef>
                <a:spcPts val="0"/>
              </a:spcBef>
              <a:spcAft>
                <a:spcPts val="0"/>
              </a:spcAft>
              <a:buSzPts val="5200"/>
              <a:buNone/>
              <a:defRPr sz="4400" b="1">
                <a:latin typeface="Calibri" panose="020F0502020204030204" pitchFamily="34" charset="0"/>
                <a:cs typeface="Calibri" panose="020F0502020204030204" pitchFamily="34" charset="0"/>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it-IT"/>
              <a:t>Title 1</a:t>
            </a:r>
            <a:endParaRPr/>
          </a:p>
        </p:txBody>
      </p:sp>
      <p:sp>
        <p:nvSpPr>
          <p:cNvPr id="11" name="Google Shape;11;p2"/>
          <p:cNvSpPr txBox="1">
            <a:spLocks noGrp="1"/>
          </p:cNvSpPr>
          <p:nvPr>
            <p:ph type="subTitle" idx="1" hasCustomPrompt="1"/>
          </p:nvPr>
        </p:nvSpPr>
        <p:spPr>
          <a:xfrm>
            <a:off x="765543" y="3100989"/>
            <a:ext cx="8066757" cy="792600"/>
          </a:xfrm>
          <a:prstGeom prst="rect">
            <a:avLst/>
          </a:prstGeom>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sz="2800">
                <a:latin typeface="Calibri" panose="020F0502020204030204" pitchFamily="34" charset="0"/>
                <a:cs typeface="Calibri" panose="020F0502020204030204" pitchFamily="34"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it-IT" err="1"/>
              <a:t>Subtitle</a:t>
            </a:r>
            <a:r>
              <a:rPr lang="it-IT"/>
              <a:t> 1</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pic>
        <p:nvPicPr>
          <p:cNvPr id="3" name="Google Shape;55;p13">
            <a:extLst>
              <a:ext uri="{FF2B5EF4-FFF2-40B4-BE49-F238E27FC236}">
                <a16:creationId xmlns:a16="http://schemas.microsoft.com/office/drawing/2014/main" id="{2CD4B837-0FBA-5413-0FA5-62DD303582A1}"/>
              </a:ext>
            </a:extLst>
          </p:cNvPr>
          <p:cNvPicPr preferRelativeResize="0"/>
          <p:nvPr userDrawn="1"/>
        </p:nvPicPr>
        <p:blipFill>
          <a:blip r:embed="rId2">
            <a:alphaModFix/>
          </a:blip>
          <a:stretch>
            <a:fillRect/>
          </a:stretch>
        </p:blipFill>
        <p:spPr>
          <a:xfrm>
            <a:off x="605200" y="994250"/>
            <a:ext cx="5730350" cy="1370975"/>
          </a:xfrm>
          <a:prstGeom prst="rect">
            <a:avLst/>
          </a:prstGeom>
          <a:noFill/>
          <a:ln>
            <a:noFill/>
          </a:ln>
        </p:spPr>
      </p:pic>
      <p:sp>
        <p:nvSpPr>
          <p:cNvPr id="4" name="Google Shape;56;p13">
            <a:extLst>
              <a:ext uri="{FF2B5EF4-FFF2-40B4-BE49-F238E27FC236}">
                <a16:creationId xmlns:a16="http://schemas.microsoft.com/office/drawing/2014/main" id="{3CACBA05-75B2-E0B7-6ECE-7622D17F3A2B}"/>
              </a:ext>
            </a:extLst>
          </p:cNvPr>
          <p:cNvSpPr/>
          <p:nvPr userDrawn="1"/>
        </p:nvSpPr>
        <p:spPr>
          <a:xfrm>
            <a:off x="0" y="4388225"/>
            <a:ext cx="9144000" cy="755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A6CB5C"/>
              </a:solidFill>
            </a:endParaRPr>
          </a:p>
        </p:txBody>
      </p:sp>
      <p:sp>
        <p:nvSpPr>
          <p:cNvPr id="5" name="Google Shape;57;p13">
            <a:extLst>
              <a:ext uri="{FF2B5EF4-FFF2-40B4-BE49-F238E27FC236}">
                <a16:creationId xmlns:a16="http://schemas.microsoft.com/office/drawing/2014/main" id="{DF37451A-CFBD-4557-352C-072B821F849E}"/>
              </a:ext>
            </a:extLst>
          </p:cNvPr>
          <p:cNvSpPr txBox="1"/>
          <p:nvPr userDrawn="1"/>
        </p:nvSpPr>
        <p:spPr>
          <a:xfrm>
            <a:off x="2781575" y="4486225"/>
            <a:ext cx="4321500" cy="5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it" sz="700">
                <a:solidFill>
                  <a:schemeClr val="dk1"/>
                </a:solidFill>
                <a:latin typeface="Montserrat"/>
                <a:ea typeface="Montserrat"/>
                <a:cs typeface="Montserrat"/>
                <a:sym typeface="Montserrat"/>
              </a:rPr>
              <a:t>This project has received funding from the European Union’s Horizon Europe, grant number 101057765. This includes funds from the UK Research and Innovation (UKRI) under the UK government’s Horizon Europe funding guarantee, grant number 10038028.</a:t>
            </a:r>
            <a:endParaRPr sz="700">
              <a:solidFill>
                <a:schemeClr val="dk1"/>
              </a:solidFill>
              <a:latin typeface="Montserrat"/>
              <a:ea typeface="Montserrat"/>
              <a:cs typeface="Montserrat"/>
              <a:sym typeface="Montserrat"/>
            </a:endParaRPr>
          </a:p>
          <a:p>
            <a:pPr marL="0" lvl="0" indent="0" algn="l" rtl="0">
              <a:spcBef>
                <a:spcPts val="0"/>
              </a:spcBef>
              <a:spcAft>
                <a:spcPts val="0"/>
              </a:spcAft>
              <a:buNone/>
            </a:pPr>
            <a:endParaRPr sz="2100">
              <a:solidFill>
                <a:schemeClr val="dk2"/>
              </a:solidFill>
            </a:endParaRPr>
          </a:p>
        </p:txBody>
      </p:sp>
      <p:pic>
        <p:nvPicPr>
          <p:cNvPr id="6" name="Google Shape;59;p13">
            <a:extLst>
              <a:ext uri="{FF2B5EF4-FFF2-40B4-BE49-F238E27FC236}">
                <a16:creationId xmlns:a16="http://schemas.microsoft.com/office/drawing/2014/main" id="{BD1203F0-6F5D-18E9-5C17-A31891290E7B}"/>
              </a:ext>
            </a:extLst>
          </p:cNvPr>
          <p:cNvPicPr preferRelativeResize="0"/>
          <p:nvPr userDrawn="1"/>
        </p:nvPicPr>
        <p:blipFill>
          <a:blip r:embed="rId3">
            <a:alphaModFix/>
          </a:blip>
          <a:stretch>
            <a:fillRect/>
          </a:stretch>
        </p:blipFill>
        <p:spPr>
          <a:xfrm>
            <a:off x="7129175" y="4559400"/>
            <a:ext cx="1204825" cy="355650"/>
          </a:xfrm>
          <a:prstGeom prst="rect">
            <a:avLst/>
          </a:prstGeom>
          <a:noFill/>
          <a:ln>
            <a:noFill/>
          </a:ln>
        </p:spPr>
      </p:pic>
      <p:pic>
        <p:nvPicPr>
          <p:cNvPr id="7" name="Immagine 6" descr="Immagine che contiene testo, schermata, Carattere, Elementi grafici&#10;&#10;Descrizione generata automaticamente">
            <a:extLst>
              <a:ext uri="{FF2B5EF4-FFF2-40B4-BE49-F238E27FC236}">
                <a16:creationId xmlns:a16="http://schemas.microsoft.com/office/drawing/2014/main" id="{14A8CF69-609D-3FFE-AD71-81825952BECA}"/>
              </a:ext>
            </a:extLst>
          </p:cNvPr>
          <p:cNvPicPr>
            <a:picLocks noChangeAspect="1"/>
          </p:cNvPicPr>
          <p:nvPr userDrawn="1"/>
        </p:nvPicPr>
        <p:blipFill>
          <a:blip r:embed="rId4"/>
          <a:stretch>
            <a:fillRect/>
          </a:stretch>
        </p:blipFill>
        <p:spPr>
          <a:xfrm>
            <a:off x="603250" y="4523082"/>
            <a:ext cx="2143125" cy="439149"/>
          </a:xfrm>
          <a:prstGeom prst="rect">
            <a:avLst/>
          </a:prstGeom>
        </p:spPr>
      </p:pic>
    </p:spTree>
    <p:extLst>
      <p:ext uri="{BB962C8B-B14F-4D97-AF65-F5344CB8AC3E}">
        <p14:creationId xmlns:p14="http://schemas.microsoft.com/office/powerpoint/2010/main" val="1287343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rgbClr val="FEF4E9"/>
        </a:solidFill>
        <a:effectLst/>
      </p:bgPr>
    </p:bg>
    <p:spTree>
      <p:nvGrpSpPr>
        <p:cNvPr id="1" name="Shape 9"/>
        <p:cNvGrpSpPr/>
        <p:nvPr/>
      </p:nvGrpSpPr>
      <p:grpSpPr>
        <a:xfrm>
          <a:off x="0" y="0"/>
          <a:ext cx="0" cy="0"/>
          <a:chOff x="0" y="0"/>
          <a:chExt cx="0" cy="0"/>
        </a:xfrm>
      </p:grpSpPr>
      <p:sp>
        <p:nvSpPr>
          <p:cNvPr id="3" name="Rettangolo 2">
            <a:extLst>
              <a:ext uri="{FF2B5EF4-FFF2-40B4-BE49-F238E27FC236}">
                <a16:creationId xmlns:a16="http://schemas.microsoft.com/office/drawing/2014/main" id="{C7543912-247C-2BF9-ED3F-4BFA9854C0FE}"/>
              </a:ext>
            </a:extLst>
          </p:cNvPr>
          <p:cNvSpPr/>
          <p:nvPr userDrawn="1"/>
        </p:nvSpPr>
        <p:spPr>
          <a:xfrm>
            <a:off x="788796" y="1076539"/>
            <a:ext cx="8066756" cy="34465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latin typeface="Montserrat" panose="00000500000000000000" pitchFamily="2" charset="0"/>
            </a:endParaRPr>
          </a:p>
        </p:txBody>
      </p:sp>
      <p:sp>
        <p:nvSpPr>
          <p:cNvPr id="2" name="Google Shape;88;p16">
            <a:extLst>
              <a:ext uri="{FF2B5EF4-FFF2-40B4-BE49-F238E27FC236}">
                <a16:creationId xmlns:a16="http://schemas.microsoft.com/office/drawing/2014/main" id="{F8FE73E0-2B4A-A411-EA5D-3166F2855A41}"/>
              </a:ext>
            </a:extLst>
          </p:cNvPr>
          <p:cNvSpPr/>
          <p:nvPr userDrawn="1"/>
        </p:nvSpPr>
        <p:spPr>
          <a:xfrm>
            <a:off x="0" y="4502700"/>
            <a:ext cx="9144000" cy="640800"/>
          </a:xfrm>
          <a:prstGeom prst="rect">
            <a:avLst/>
          </a:prstGeom>
          <a:solidFill>
            <a:srgbClr val="A6CB5C"/>
          </a:solidFill>
          <a:ln w="9525" cap="flat" cmpd="sng">
            <a:solidFill>
              <a:srgbClr val="A6CB5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A6CB5C"/>
              </a:solidFill>
            </a:endParaRPr>
          </a:p>
        </p:txBody>
      </p:sp>
      <p:sp>
        <p:nvSpPr>
          <p:cNvPr id="11" name="Google Shape;11;p2"/>
          <p:cNvSpPr txBox="1">
            <a:spLocks noGrp="1"/>
          </p:cNvSpPr>
          <p:nvPr>
            <p:ph type="subTitle" idx="1" hasCustomPrompt="1"/>
          </p:nvPr>
        </p:nvSpPr>
        <p:spPr>
          <a:xfrm>
            <a:off x="765542" y="1076539"/>
            <a:ext cx="8066757" cy="505933"/>
          </a:xfrm>
          <a:prstGeom prst="rect">
            <a:avLst/>
          </a:prstGeom>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sz="2800">
                <a:latin typeface="Montserrat" panose="00000500000000000000" pitchFamily="2" charset="0"/>
                <a:cs typeface="Calibri" panose="020F0502020204030204" pitchFamily="34"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it-IT" err="1"/>
              <a:t>Subtitle</a:t>
            </a:r>
            <a:r>
              <a:rPr lang="it-IT"/>
              <a:t> 1</a:t>
            </a:r>
            <a:endParaRPr/>
          </a:p>
        </p:txBody>
      </p:sp>
      <p:sp>
        <p:nvSpPr>
          <p:cNvPr id="8" name="Google Shape;89;p16">
            <a:extLst>
              <a:ext uri="{FF2B5EF4-FFF2-40B4-BE49-F238E27FC236}">
                <a16:creationId xmlns:a16="http://schemas.microsoft.com/office/drawing/2014/main" id="{70F2512B-7989-9023-1FAC-C479CFB6F9BB}"/>
              </a:ext>
            </a:extLst>
          </p:cNvPr>
          <p:cNvSpPr txBox="1"/>
          <p:nvPr userDrawn="1"/>
        </p:nvSpPr>
        <p:spPr>
          <a:xfrm>
            <a:off x="2781575" y="4638625"/>
            <a:ext cx="4321500" cy="5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it" sz="700">
                <a:solidFill>
                  <a:schemeClr val="dk1"/>
                </a:solidFill>
                <a:latin typeface="Montserrat"/>
                <a:ea typeface="Montserrat"/>
                <a:cs typeface="Montserrat"/>
                <a:sym typeface="Montserrat"/>
              </a:rPr>
              <a:t>Views and opinions expressed are however those of author(s) only and do not necessary reflect those of the European Union or HADEA. Neither the Euroean Union nor the granting authority can be held responsible for them.</a:t>
            </a:r>
            <a:endParaRPr sz="700">
              <a:solidFill>
                <a:schemeClr val="dk1"/>
              </a:solidFill>
              <a:latin typeface="Montserrat"/>
              <a:ea typeface="Montserrat"/>
              <a:cs typeface="Montserrat"/>
              <a:sym typeface="Montserrat"/>
            </a:endParaRPr>
          </a:p>
          <a:p>
            <a:pPr marL="0" lvl="0" indent="0" algn="l" rtl="0">
              <a:spcBef>
                <a:spcPts val="0"/>
              </a:spcBef>
              <a:spcAft>
                <a:spcPts val="0"/>
              </a:spcAft>
              <a:buNone/>
            </a:pPr>
            <a:endParaRPr sz="700">
              <a:solidFill>
                <a:schemeClr val="dk1"/>
              </a:solidFill>
              <a:latin typeface="Montserrat"/>
              <a:ea typeface="Montserrat"/>
              <a:cs typeface="Montserrat"/>
              <a:sym typeface="Montserrat"/>
            </a:endParaRPr>
          </a:p>
        </p:txBody>
      </p:sp>
      <p:pic>
        <p:nvPicPr>
          <p:cNvPr id="9" name="Google Shape;91;p16">
            <a:extLst>
              <a:ext uri="{FF2B5EF4-FFF2-40B4-BE49-F238E27FC236}">
                <a16:creationId xmlns:a16="http://schemas.microsoft.com/office/drawing/2014/main" id="{F8CBF7DF-BEF7-DED4-DB40-107F6EA30F17}"/>
              </a:ext>
            </a:extLst>
          </p:cNvPr>
          <p:cNvPicPr preferRelativeResize="0"/>
          <p:nvPr userDrawn="1"/>
        </p:nvPicPr>
        <p:blipFill>
          <a:blip r:embed="rId2">
            <a:alphaModFix/>
          </a:blip>
          <a:stretch>
            <a:fillRect/>
          </a:stretch>
        </p:blipFill>
        <p:spPr>
          <a:xfrm>
            <a:off x="7129175" y="4711800"/>
            <a:ext cx="1204825" cy="355650"/>
          </a:xfrm>
          <a:prstGeom prst="rect">
            <a:avLst/>
          </a:prstGeom>
          <a:noFill/>
          <a:ln>
            <a:noFill/>
          </a:ln>
        </p:spPr>
      </p:pic>
      <p:pic>
        <p:nvPicPr>
          <p:cNvPr id="13" name="Google Shape;92;p16">
            <a:extLst>
              <a:ext uri="{FF2B5EF4-FFF2-40B4-BE49-F238E27FC236}">
                <a16:creationId xmlns:a16="http://schemas.microsoft.com/office/drawing/2014/main" id="{CBC1B706-51F1-6F99-7B0D-53F1C9C4C6E2}"/>
              </a:ext>
            </a:extLst>
          </p:cNvPr>
          <p:cNvPicPr preferRelativeResize="0"/>
          <p:nvPr userDrawn="1"/>
        </p:nvPicPr>
        <p:blipFill>
          <a:blip r:embed="rId3">
            <a:alphaModFix/>
          </a:blip>
          <a:stretch>
            <a:fillRect/>
          </a:stretch>
        </p:blipFill>
        <p:spPr>
          <a:xfrm>
            <a:off x="718925" y="4150800"/>
            <a:ext cx="2441426" cy="584107"/>
          </a:xfrm>
          <a:prstGeom prst="rect">
            <a:avLst/>
          </a:prstGeom>
          <a:noFill/>
          <a:ln>
            <a:noFill/>
          </a:ln>
        </p:spPr>
      </p:pic>
      <p:sp>
        <p:nvSpPr>
          <p:cNvPr id="14" name="Google Shape;94;p16">
            <a:extLst>
              <a:ext uri="{FF2B5EF4-FFF2-40B4-BE49-F238E27FC236}">
                <a16:creationId xmlns:a16="http://schemas.microsoft.com/office/drawing/2014/main" id="{F603CE93-C6B8-85FD-068D-2E13F0325A27}"/>
              </a:ext>
            </a:extLst>
          </p:cNvPr>
          <p:cNvSpPr/>
          <p:nvPr userDrawn="1"/>
        </p:nvSpPr>
        <p:spPr>
          <a:xfrm>
            <a:off x="0" y="-9550"/>
            <a:ext cx="9187500" cy="2868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15" name="Immagine 14" descr="Immagine che contiene testo, schermata, Carattere, Elementi grafici&#10;&#10;Descrizione generata automaticamente">
            <a:extLst>
              <a:ext uri="{FF2B5EF4-FFF2-40B4-BE49-F238E27FC236}">
                <a16:creationId xmlns:a16="http://schemas.microsoft.com/office/drawing/2014/main" id="{C68B1116-4774-45F3-8E61-2F16160DECB8}"/>
              </a:ext>
            </a:extLst>
          </p:cNvPr>
          <p:cNvPicPr>
            <a:picLocks noChangeAspect="1"/>
          </p:cNvPicPr>
          <p:nvPr userDrawn="1"/>
        </p:nvPicPr>
        <p:blipFill>
          <a:blip r:embed="rId4"/>
          <a:stretch>
            <a:fillRect/>
          </a:stretch>
        </p:blipFill>
        <p:spPr>
          <a:xfrm>
            <a:off x="976312" y="4689769"/>
            <a:ext cx="1785938" cy="399461"/>
          </a:xfrm>
          <a:prstGeom prst="rect">
            <a:avLst/>
          </a:prstGeom>
        </p:spPr>
      </p:pic>
      <p:sp>
        <p:nvSpPr>
          <p:cNvPr id="16" name="Google Shape;18;p4">
            <a:extLst>
              <a:ext uri="{FF2B5EF4-FFF2-40B4-BE49-F238E27FC236}">
                <a16:creationId xmlns:a16="http://schemas.microsoft.com/office/drawing/2014/main" id="{85EEDB37-EB11-4D61-DFB1-C37A6A40DA91}"/>
              </a:ext>
            </a:extLst>
          </p:cNvPr>
          <p:cNvSpPr txBox="1">
            <a:spLocks noGrp="1"/>
          </p:cNvSpPr>
          <p:nvPr>
            <p:ph type="body" idx="13" hasCustomPrompt="1"/>
          </p:nvPr>
        </p:nvSpPr>
        <p:spPr>
          <a:xfrm>
            <a:off x="3478695" y="1669775"/>
            <a:ext cx="5353603" cy="2754300"/>
          </a:xfrm>
          <a:prstGeom prst="rect">
            <a:avLst/>
          </a:prstGeom>
          <a:noFill/>
        </p:spPr>
        <p:txBody>
          <a:bodyPr spcFirstLastPara="1" wrap="square" lIns="91425" tIns="91425" rIns="91425" bIns="91425" anchor="t" anchorCtr="0">
            <a:normAutofit/>
          </a:bodyPr>
          <a:lstStyle>
            <a:lvl1pPr marL="114300" lvl="0" indent="0">
              <a:spcBef>
                <a:spcPts val="0"/>
              </a:spcBef>
              <a:spcAft>
                <a:spcPts val="0"/>
              </a:spcAft>
              <a:buSzPts val="1800"/>
              <a:buNone/>
              <a:defRPr>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a:t>
            </a:r>
            <a:endParaRPr/>
          </a:p>
        </p:txBody>
      </p:sp>
      <p:sp>
        <p:nvSpPr>
          <p:cNvPr id="17" name="Google Shape;18;p4">
            <a:extLst>
              <a:ext uri="{FF2B5EF4-FFF2-40B4-BE49-F238E27FC236}">
                <a16:creationId xmlns:a16="http://schemas.microsoft.com/office/drawing/2014/main" id="{3EF93502-713E-252D-EC72-297CA1779E19}"/>
              </a:ext>
            </a:extLst>
          </p:cNvPr>
          <p:cNvSpPr txBox="1">
            <a:spLocks noGrp="1"/>
          </p:cNvSpPr>
          <p:nvPr>
            <p:ph type="body" idx="14" hasCustomPrompt="1"/>
          </p:nvPr>
        </p:nvSpPr>
        <p:spPr>
          <a:xfrm>
            <a:off x="0" y="-64070"/>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l" rtl="0">
              <a:spcBef>
                <a:spcPts val="0"/>
              </a:spcBef>
              <a:spcAft>
                <a:spcPts val="0"/>
              </a:spcAft>
              <a:buNone/>
            </a:pPr>
            <a:r>
              <a:rPr lang="en-GB" sz="1200">
                <a:solidFill>
                  <a:schemeClr val="dk2"/>
                </a:solidFill>
                <a:latin typeface="Montserrat Light"/>
                <a:ea typeface="Montserrat Light"/>
                <a:cs typeface="Montserrat Light"/>
                <a:sym typeface="Montserrat Light"/>
              </a:rPr>
              <a:t>title of the event | 00/00/2024</a:t>
            </a:r>
          </a:p>
        </p:txBody>
      </p:sp>
      <p:sp>
        <p:nvSpPr>
          <p:cNvPr id="18" name="Google Shape;18;p4">
            <a:extLst>
              <a:ext uri="{FF2B5EF4-FFF2-40B4-BE49-F238E27FC236}">
                <a16:creationId xmlns:a16="http://schemas.microsoft.com/office/drawing/2014/main" id="{DD93398E-A37B-57EC-5D97-03A8E98DAB56}"/>
              </a:ext>
            </a:extLst>
          </p:cNvPr>
          <p:cNvSpPr txBox="1">
            <a:spLocks noGrp="1"/>
          </p:cNvSpPr>
          <p:nvPr>
            <p:ph type="body" idx="15" hasCustomPrompt="1"/>
          </p:nvPr>
        </p:nvSpPr>
        <p:spPr>
          <a:xfrm>
            <a:off x="6042991" y="-42052"/>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r" rtl="0">
              <a:spcBef>
                <a:spcPts val="0"/>
              </a:spcBef>
              <a:spcAft>
                <a:spcPts val="0"/>
              </a:spcAft>
              <a:buNone/>
            </a:pPr>
            <a:r>
              <a:rPr lang="en-GB" sz="1200">
                <a:solidFill>
                  <a:schemeClr val="dk2"/>
                </a:solidFill>
                <a:latin typeface="Montserrat Light"/>
                <a:ea typeface="Montserrat Light"/>
                <a:cs typeface="Montserrat Light"/>
                <a:sym typeface="Montserrat Light"/>
              </a:rPr>
              <a:t>title of slide</a:t>
            </a:r>
          </a:p>
        </p:txBody>
      </p:sp>
      <p:sp>
        <p:nvSpPr>
          <p:cNvPr id="4" name="Segnaposto immagine 3">
            <a:extLst>
              <a:ext uri="{FF2B5EF4-FFF2-40B4-BE49-F238E27FC236}">
                <a16:creationId xmlns:a16="http://schemas.microsoft.com/office/drawing/2014/main" id="{36FB011B-E4D7-A576-193A-19434FE393C7}"/>
              </a:ext>
            </a:extLst>
          </p:cNvPr>
          <p:cNvSpPr>
            <a:spLocks noGrp="1"/>
          </p:cNvSpPr>
          <p:nvPr>
            <p:ph type="pic" sz="quarter" idx="16" hasCustomPrompt="1"/>
          </p:nvPr>
        </p:nvSpPr>
        <p:spPr>
          <a:xfrm>
            <a:off x="765542" y="1669775"/>
            <a:ext cx="2620388" cy="2397186"/>
          </a:xfrm>
        </p:spPr>
        <p:txBody>
          <a:bodyPr/>
          <a:lstStyle>
            <a:lvl1pPr>
              <a:defRPr>
                <a:latin typeface="Montserrat" panose="00000500000000000000" pitchFamily="2" charset="0"/>
              </a:defRPr>
            </a:lvl1pPr>
          </a:lstStyle>
          <a:p>
            <a:r>
              <a:rPr lang="en-GB"/>
              <a:t>Click on the icon to insert an image</a:t>
            </a:r>
          </a:p>
        </p:txBody>
      </p:sp>
      <p:sp>
        <p:nvSpPr>
          <p:cNvPr id="6" name="Google Shape;12;p2">
            <a:extLst>
              <a:ext uri="{FF2B5EF4-FFF2-40B4-BE49-F238E27FC236}">
                <a16:creationId xmlns:a16="http://schemas.microsoft.com/office/drawing/2014/main" id="{EA31D8A6-BB65-457F-4750-18858EF1E99E}"/>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
        <p:nvSpPr>
          <p:cNvPr id="19" name="Google Shape;10;p2">
            <a:extLst>
              <a:ext uri="{FF2B5EF4-FFF2-40B4-BE49-F238E27FC236}">
                <a16:creationId xmlns:a16="http://schemas.microsoft.com/office/drawing/2014/main" id="{B24D3D82-C90E-6793-DB75-B49261E9FCD7}"/>
              </a:ext>
            </a:extLst>
          </p:cNvPr>
          <p:cNvSpPr txBox="1">
            <a:spLocks noGrp="1"/>
          </p:cNvSpPr>
          <p:nvPr>
            <p:ph type="ctrTitle" hasCustomPrompt="1"/>
          </p:nvPr>
        </p:nvSpPr>
        <p:spPr>
          <a:xfrm>
            <a:off x="765543" y="443661"/>
            <a:ext cx="8066756" cy="603262"/>
          </a:xfrm>
          <a:prstGeom prst="rect">
            <a:avLst/>
          </a:prstGeom>
        </p:spPr>
        <p:txBody>
          <a:bodyPr spcFirstLastPara="1" wrap="square" lIns="91425" tIns="91425" rIns="91425" bIns="91425" anchor="b" anchorCtr="0">
            <a:noAutofit/>
          </a:bodyPr>
          <a:lstStyle>
            <a:lvl1pPr lvl="0" algn="l">
              <a:spcBef>
                <a:spcPts val="0"/>
              </a:spcBef>
              <a:spcAft>
                <a:spcPts val="0"/>
              </a:spcAft>
              <a:buSzPts val="5200"/>
              <a:buNone/>
              <a:defRPr sz="4400" b="1">
                <a:latin typeface="Montserrat" panose="00000500000000000000" pitchFamily="2" charset="0"/>
                <a:cs typeface="Calibri" panose="020F0502020204030204" pitchFamily="34" charset="0"/>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it-IT"/>
              <a:t>Title 1</a:t>
            </a:r>
            <a:endParaRPr/>
          </a:p>
        </p:txBody>
      </p:sp>
    </p:spTree>
    <p:extLst>
      <p:ext uri="{BB962C8B-B14F-4D97-AF65-F5344CB8AC3E}">
        <p14:creationId xmlns:p14="http://schemas.microsoft.com/office/powerpoint/2010/main" val="1989889038"/>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rgbClr val="FEF4E9"/>
        </a:solidFill>
        <a:effectLst/>
      </p:bgPr>
    </p:bg>
    <p:spTree>
      <p:nvGrpSpPr>
        <p:cNvPr id="1" name="Shape 9"/>
        <p:cNvGrpSpPr/>
        <p:nvPr/>
      </p:nvGrpSpPr>
      <p:grpSpPr>
        <a:xfrm>
          <a:off x="0" y="0"/>
          <a:ext cx="0" cy="0"/>
          <a:chOff x="0" y="0"/>
          <a:chExt cx="0" cy="0"/>
        </a:xfrm>
      </p:grpSpPr>
      <p:sp>
        <p:nvSpPr>
          <p:cNvPr id="3" name="Rettangolo 2">
            <a:extLst>
              <a:ext uri="{FF2B5EF4-FFF2-40B4-BE49-F238E27FC236}">
                <a16:creationId xmlns:a16="http://schemas.microsoft.com/office/drawing/2014/main" id="{C7543912-247C-2BF9-ED3F-4BFA9854C0FE}"/>
              </a:ext>
            </a:extLst>
          </p:cNvPr>
          <p:cNvSpPr/>
          <p:nvPr userDrawn="1"/>
        </p:nvSpPr>
        <p:spPr>
          <a:xfrm>
            <a:off x="788796" y="1076539"/>
            <a:ext cx="8066756" cy="34465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latin typeface="Montserrat" panose="00000500000000000000" pitchFamily="2" charset="0"/>
            </a:endParaRPr>
          </a:p>
        </p:txBody>
      </p:sp>
      <p:sp>
        <p:nvSpPr>
          <p:cNvPr id="2" name="Google Shape;88;p16">
            <a:extLst>
              <a:ext uri="{FF2B5EF4-FFF2-40B4-BE49-F238E27FC236}">
                <a16:creationId xmlns:a16="http://schemas.microsoft.com/office/drawing/2014/main" id="{F8FE73E0-2B4A-A411-EA5D-3166F2855A41}"/>
              </a:ext>
            </a:extLst>
          </p:cNvPr>
          <p:cNvSpPr/>
          <p:nvPr userDrawn="1"/>
        </p:nvSpPr>
        <p:spPr>
          <a:xfrm>
            <a:off x="0" y="4502700"/>
            <a:ext cx="9144000" cy="640800"/>
          </a:xfrm>
          <a:prstGeom prst="rect">
            <a:avLst/>
          </a:prstGeom>
          <a:solidFill>
            <a:srgbClr val="A6CB5C"/>
          </a:solidFill>
          <a:ln w="9525" cap="flat" cmpd="sng">
            <a:solidFill>
              <a:srgbClr val="A6CB5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A6CB5C"/>
              </a:solidFill>
            </a:endParaRPr>
          </a:p>
        </p:txBody>
      </p:sp>
      <p:sp>
        <p:nvSpPr>
          <p:cNvPr id="11" name="Google Shape;11;p2"/>
          <p:cNvSpPr txBox="1">
            <a:spLocks noGrp="1"/>
          </p:cNvSpPr>
          <p:nvPr>
            <p:ph type="subTitle" idx="1" hasCustomPrompt="1"/>
          </p:nvPr>
        </p:nvSpPr>
        <p:spPr>
          <a:xfrm>
            <a:off x="788796" y="548588"/>
            <a:ext cx="8066757" cy="505933"/>
          </a:xfrm>
          <a:prstGeom prst="rect">
            <a:avLst/>
          </a:prstGeom>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sz="2800">
                <a:latin typeface="Montserrat" panose="00000500000000000000" pitchFamily="2" charset="0"/>
                <a:cs typeface="Calibri" panose="020F0502020204030204" pitchFamily="34"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it-IT" err="1"/>
              <a:t>Subtitle</a:t>
            </a:r>
            <a:r>
              <a:rPr lang="it-IT"/>
              <a:t> 1</a:t>
            </a:r>
            <a:endParaRPr/>
          </a:p>
        </p:txBody>
      </p:sp>
      <p:sp>
        <p:nvSpPr>
          <p:cNvPr id="8" name="Google Shape;89;p16">
            <a:extLst>
              <a:ext uri="{FF2B5EF4-FFF2-40B4-BE49-F238E27FC236}">
                <a16:creationId xmlns:a16="http://schemas.microsoft.com/office/drawing/2014/main" id="{70F2512B-7989-9023-1FAC-C479CFB6F9BB}"/>
              </a:ext>
            </a:extLst>
          </p:cNvPr>
          <p:cNvSpPr txBox="1"/>
          <p:nvPr userDrawn="1"/>
        </p:nvSpPr>
        <p:spPr>
          <a:xfrm>
            <a:off x="2781575" y="4638625"/>
            <a:ext cx="4321500" cy="5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it" sz="700">
                <a:solidFill>
                  <a:schemeClr val="dk1"/>
                </a:solidFill>
                <a:latin typeface="Montserrat"/>
                <a:ea typeface="Montserrat"/>
                <a:cs typeface="Montserrat"/>
                <a:sym typeface="Montserrat"/>
              </a:rPr>
              <a:t>Views and opinions expressed are however those of author(s) only and do not necessary reflect those of the European Union or HADEA. Neither the Euroean Union nor the granting authority can be held responsible for them.</a:t>
            </a:r>
            <a:endParaRPr sz="700">
              <a:solidFill>
                <a:schemeClr val="dk1"/>
              </a:solidFill>
              <a:latin typeface="Montserrat"/>
              <a:ea typeface="Montserrat"/>
              <a:cs typeface="Montserrat"/>
              <a:sym typeface="Montserrat"/>
            </a:endParaRPr>
          </a:p>
          <a:p>
            <a:pPr marL="0" lvl="0" indent="0" algn="l" rtl="0">
              <a:spcBef>
                <a:spcPts val="0"/>
              </a:spcBef>
              <a:spcAft>
                <a:spcPts val="0"/>
              </a:spcAft>
              <a:buNone/>
            </a:pPr>
            <a:endParaRPr sz="700">
              <a:solidFill>
                <a:schemeClr val="dk1"/>
              </a:solidFill>
              <a:latin typeface="Montserrat"/>
              <a:ea typeface="Montserrat"/>
              <a:cs typeface="Montserrat"/>
              <a:sym typeface="Montserrat"/>
            </a:endParaRPr>
          </a:p>
        </p:txBody>
      </p:sp>
      <p:pic>
        <p:nvPicPr>
          <p:cNvPr id="9" name="Google Shape;91;p16">
            <a:extLst>
              <a:ext uri="{FF2B5EF4-FFF2-40B4-BE49-F238E27FC236}">
                <a16:creationId xmlns:a16="http://schemas.microsoft.com/office/drawing/2014/main" id="{F8CBF7DF-BEF7-DED4-DB40-107F6EA30F17}"/>
              </a:ext>
            </a:extLst>
          </p:cNvPr>
          <p:cNvPicPr preferRelativeResize="0"/>
          <p:nvPr userDrawn="1"/>
        </p:nvPicPr>
        <p:blipFill>
          <a:blip r:embed="rId2">
            <a:alphaModFix/>
          </a:blip>
          <a:stretch>
            <a:fillRect/>
          </a:stretch>
        </p:blipFill>
        <p:spPr>
          <a:xfrm>
            <a:off x="7129175" y="4711800"/>
            <a:ext cx="1204825" cy="355650"/>
          </a:xfrm>
          <a:prstGeom prst="rect">
            <a:avLst/>
          </a:prstGeom>
          <a:noFill/>
          <a:ln>
            <a:noFill/>
          </a:ln>
        </p:spPr>
      </p:pic>
      <p:pic>
        <p:nvPicPr>
          <p:cNvPr id="13" name="Google Shape;92;p16">
            <a:extLst>
              <a:ext uri="{FF2B5EF4-FFF2-40B4-BE49-F238E27FC236}">
                <a16:creationId xmlns:a16="http://schemas.microsoft.com/office/drawing/2014/main" id="{CBC1B706-51F1-6F99-7B0D-53F1C9C4C6E2}"/>
              </a:ext>
            </a:extLst>
          </p:cNvPr>
          <p:cNvPicPr preferRelativeResize="0"/>
          <p:nvPr userDrawn="1"/>
        </p:nvPicPr>
        <p:blipFill>
          <a:blip r:embed="rId3">
            <a:alphaModFix/>
          </a:blip>
          <a:stretch>
            <a:fillRect/>
          </a:stretch>
        </p:blipFill>
        <p:spPr>
          <a:xfrm>
            <a:off x="718925" y="4150800"/>
            <a:ext cx="2441426" cy="584107"/>
          </a:xfrm>
          <a:prstGeom prst="rect">
            <a:avLst/>
          </a:prstGeom>
          <a:noFill/>
          <a:ln>
            <a:noFill/>
          </a:ln>
        </p:spPr>
      </p:pic>
      <p:sp>
        <p:nvSpPr>
          <p:cNvPr id="14" name="Google Shape;94;p16">
            <a:extLst>
              <a:ext uri="{FF2B5EF4-FFF2-40B4-BE49-F238E27FC236}">
                <a16:creationId xmlns:a16="http://schemas.microsoft.com/office/drawing/2014/main" id="{F603CE93-C6B8-85FD-068D-2E13F0325A27}"/>
              </a:ext>
            </a:extLst>
          </p:cNvPr>
          <p:cNvSpPr/>
          <p:nvPr userDrawn="1"/>
        </p:nvSpPr>
        <p:spPr>
          <a:xfrm>
            <a:off x="0" y="-9550"/>
            <a:ext cx="9187500" cy="2868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15" name="Immagine 14" descr="Immagine che contiene testo, schermata, Carattere, Elementi grafici&#10;&#10;Descrizione generata automaticamente">
            <a:extLst>
              <a:ext uri="{FF2B5EF4-FFF2-40B4-BE49-F238E27FC236}">
                <a16:creationId xmlns:a16="http://schemas.microsoft.com/office/drawing/2014/main" id="{C68B1116-4774-45F3-8E61-2F16160DECB8}"/>
              </a:ext>
            </a:extLst>
          </p:cNvPr>
          <p:cNvPicPr>
            <a:picLocks noChangeAspect="1"/>
          </p:cNvPicPr>
          <p:nvPr userDrawn="1"/>
        </p:nvPicPr>
        <p:blipFill>
          <a:blip r:embed="rId4"/>
          <a:stretch>
            <a:fillRect/>
          </a:stretch>
        </p:blipFill>
        <p:spPr>
          <a:xfrm>
            <a:off x="976312" y="4689769"/>
            <a:ext cx="1785938" cy="399461"/>
          </a:xfrm>
          <a:prstGeom prst="rect">
            <a:avLst/>
          </a:prstGeom>
        </p:spPr>
      </p:pic>
      <p:sp>
        <p:nvSpPr>
          <p:cNvPr id="16" name="Google Shape;18;p4">
            <a:extLst>
              <a:ext uri="{FF2B5EF4-FFF2-40B4-BE49-F238E27FC236}">
                <a16:creationId xmlns:a16="http://schemas.microsoft.com/office/drawing/2014/main" id="{85EEDB37-EB11-4D61-DFB1-C37A6A40DA91}"/>
              </a:ext>
            </a:extLst>
          </p:cNvPr>
          <p:cNvSpPr txBox="1">
            <a:spLocks noGrp="1"/>
          </p:cNvSpPr>
          <p:nvPr>
            <p:ph type="body" idx="13" hasCustomPrompt="1"/>
          </p:nvPr>
        </p:nvSpPr>
        <p:spPr>
          <a:xfrm>
            <a:off x="1969817" y="1690177"/>
            <a:ext cx="6862482" cy="2590999"/>
          </a:xfrm>
          <a:prstGeom prst="rect">
            <a:avLst/>
          </a:prstGeom>
          <a:noFill/>
        </p:spPr>
        <p:txBody>
          <a:bodyPr spcFirstLastPara="1" wrap="square" lIns="91425" tIns="91425" rIns="91425" bIns="91425" anchor="t" anchorCtr="0">
            <a:normAutofit/>
          </a:bodyPr>
          <a:lstStyle>
            <a:lvl1pPr marL="0" lvl="0" indent="0">
              <a:spcBef>
                <a:spcPts val="0"/>
              </a:spcBef>
              <a:spcAft>
                <a:spcPts val="0"/>
              </a:spcAft>
              <a:buSzPts val="1800"/>
              <a:buNone/>
              <a:defRPr sz="1600">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a:t>
            </a:r>
            <a:endParaRPr/>
          </a:p>
        </p:txBody>
      </p:sp>
      <p:sp>
        <p:nvSpPr>
          <p:cNvPr id="17" name="Google Shape;18;p4">
            <a:extLst>
              <a:ext uri="{FF2B5EF4-FFF2-40B4-BE49-F238E27FC236}">
                <a16:creationId xmlns:a16="http://schemas.microsoft.com/office/drawing/2014/main" id="{3EF93502-713E-252D-EC72-297CA1779E19}"/>
              </a:ext>
            </a:extLst>
          </p:cNvPr>
          <p:cNvSpPr txBox="1">
            <a:spLocks noGrp="1"/>
          </p:cNvSpPr>
          <p:nvPr>
            <p:ph type="body" idx="14" hasCustomPrompt="1"/>
          </p:nvPr>
        </p:nvSpPr>
        <p:spPr>
          <a:xfrm>
            <a:off x="0" y="-64070"/>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l" rtl="0">
              <a:spcBef>
                <a:spcPts val="0"/>
              </a:spcBef>
              <a:spcAft>
                <a:spcPts val="0"/>
              </a:spcAft>
              <a:buNone/>
            </a:pPr>
            <a:r>
              <a:rPr lang="en-GB" sz="1200">
                <a:solidFill>
                  <a:schemeClr val="dk2"/>
                </a:solidFill>
                <a:latin typeface="Montserrat Light"/>
                <a:ea typeface="Montserrat Light"/>
                <a:cs typeface="Montserrat Light"/>
                <a:sym typeface="Montserrat Light"/>
              </a:rPr>
              <a:t>title of the event | 00/00/2024</a:t>
            </a:r>
          </a:p>
        </p:txBody>
      </p:sp>
      <p:sp>
        <p:nvSpPr>
          <p:cNvPr id="18" name="Google Shape;18;p4">
            <a:extLst>
              <a:ext uri="{FF2B5EF4-FFF2-40B4-BE49-F238E27FC236}">
                <a16:creationId xmlns:a16="http://schemas.microsoft.com/office/drawing/2014/main" id="{DD93398E-A37B-57EC-5D97-03A8E98DAB56}"/>
              </a:ext>
            </a:extLst>
          </p:cNvPr>
          <p:cNvSpPr txBox="1">
            <a:spLocks noGrp="1"/>
          </p:cNvSpPr>
          <p:nvPr>
            <p:ph type="body" idx="15" hasCustomPrompt="1"/>
          </p:nvPr>
        </p:nvSpPr>
        <p:spPr>
          <a:xfrm>
            <a:off x="6042991" y="-42052"/>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r" rtl="0">
              <a:spcBef>
                <a:spcPts val="0"/>
              </a:spcBef>
              <a:spcAft>
                <a:spcPts val="0"/>
              </a:spcAft>
              <a:buNone/>
            </a:pPr>
            <a:r>
              <a:rPr lang="en-GB" sz="1200">
                <a:solidFill>
                  <a:schemeClr val="dk2"/>
                </a:solidFill>
                <a:latin typeface="Montserrat Light"/>
                <a:ea typeface="Montserrat Light"/>
                <a:cs typeface="Montserrat Light"/>
                <a:sym typeface="Montserrat Light"/>
              </a:rPr>
              <a:t>title of slide</a:t>
            </a:r>
          </a:p>
        </p:txBody>
      </p:sp>
      <p:sp>
        <p:nvSpPr>
          <p:cNvPr id="6" name="Google Shape;12;p2">
            <a:extLst>
              <a:ext uri="{FF2B5EF4-FFF2-40B4-BE49-F238E27FC236}">
                <a16:creationId xmlns:a16="http://schemas.microsoft.com/office/drawing/2014/main" id="{EA31D8A6-BB65-457F-4750-18858EF1E99E}"/>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pic>
        <p:nvPicPr>
          <p:cNvPr id="12" name="Google Shape;242;p24">
            <a:extLst>
              <a:ext uri="{FF2B5EF4-FFF2-40B4-BE49-F238E27FC236}">
                <a16:creationId xmlns:a16="http://schemas.microsoft.com/office/drawing/2014/main" id="{C77253CA-B594-C989-2066-4B5EE1CB2EA1}"/>
              </a:ext>
            </a:extLst>
          </p:cNvPr>
          <p:cNvPicPr preferRelativeResize="0"/>
          <p:nvPr userDrawn="1"/>
        </p:nvPicPr>
        <p:blipFill>
          <a:blip r:embed="rId5">
            <a:alphaModFix/>
          </a:blip>
          <a:stretch>
            <a:fillRect/>
          </a:stretch>
        </p:blipFill>
        <p:spPr>
          <a:xfrm>
            <a:off x="688747" y="1753409"/>
            <a:ext cx="1250891" cy="423300"/>
          </a:xfrm>
          <a:prstGeom prst="rect">
            <a:avLst/>
          </a:prstGeom>
          <a:noFill/>
          <a:ln>
            <a:noFill/>
          </a:ln>
        </p:spPr>
      </p:pic>
      <p:pic>
        <p:nvPicPr>
          <p:cNvPr id="20" name="Google Shape;242;p24">
            <a:extLst>
              <a:ext uri="{FF2B5EF4-FFF2-40B4-BE49-F238E27FC236}">
                <a16:creationId xmlns:a16="http://schemas.microsoft.com/office/drawing/2014/main" id="{EEC235A9-544E-40FA-1300-5A0ADD5FD2FC}"/>
              </a:ext>
            </a:extLst>
          </p:cNvPr>
          <p:cNvPicPr preferRelativeResize="0"/>
          <p:nvPr userDrawn="1"/>
        </p:nvPicPr>
        <p:blipFill>
          <a:blip r:embed="rId5">
            <a:alphaModFix/>
          </a:blip>
          <a:stretch>
            <a:fillRect/>
          </a:stretch>
        </p:blipFill>
        <p:spPr>
          <a:xfrm>
            <a:off x="688747" y="2395370"/>
            <a:ext cx="1250891" cy="423300"/>
          </a:xfrm>
          <a:prstGeom prst="rect">
            <a:avLst/>
          </a:prstGeom>
          <a:noFill/>
          <a:ln>
            <a:noFill/>
          </a:ln>
        </p:spPr>
      </p:pic>
      <p:pic>
        <p:nvPicPr>
          <p:cNvPr id="21" name="Google Shape;242;p24">
            <a:extLst>
              <a:ext uri="{FF2B5EF4-FFF2-40B4-BE49-F238E27FC236}">
                <a16:creationId xmlns:a16="http://schemas.microsoft.com/office/drawing/2014/main" id="{86E84E3D-D1DC-5888-A7FD-19F777CD2D5B}"/>
              </a:ext>
            </a:extLst>
          </p:cNvPr>
          <p:cNvPicPr preferRelativeResize="0"/>
          <p:nvPr userDrawn="1"/>
        </p:nvPicPr>
        <p:blipFill>
          <a:blip r:embed="rId5">
            <a:alphaModFix/>
          </a:blip>
          <a:stretch>
            <a:fillRect/>
          </a:stretch>
        </p:blipFill>
        <p:spPr>
          <a:xfrm>
            <a:off x="688747" y="3037331"/>
            <a:ext cx="1250891" cy="423300"/>
          </a:xfrm>
          <a:prstGeom prst="rect">
            <a:avLst/>
          </a:prstGeom>
          <a:noFill/>
          <a:ln>
            <a:noFill/>
          </a:ln>
        </p:spPr>
      </p:pic>
      <p:pic>
        <p:nvPicPr>
          <p:cNvPr id="22" name="Google Shape;242;p24">
            <a:extLst>
              <a:ext uri="{FF2B5EF4-FFF2-40B4-BE49-F238E27FC236}">
                <a16:creationId xmlns:a16="http://schemas.microsoft.com/office/drawing/2014/main" id="{38A55DA8-3A8A-3006-4FF1-872717B57F06}"/>
              </a:ext>
            </a:extLst>
          </p:cNvPr>
          <p:cNvPicPr preferRelativeResize="0"/>
          <p:nvPr userDrawn="1"/>
        </p:nvPicPr>
        <p:blipFill>
          <a:blip r:embed="rId5">
            <a:alphaModFix/>
          </a:blip>
          <a:stretch>
            <a:fillRect/>
          </a:stretch>
        </p:blipFill>
        <p:spPr>
          <a:xfrm>
            <a:off x="688747" y="3679292"/>
            <a:ext cx="1250891" cy="423300"/>
          </a:xfrm>
          <a:prstGeom prst="rect">
            <a:avLst/>
          </a:prstGeom>
          <a:noFill/>
          <a:ln>
            <a:noFill/>
          </a:ln>
        </p:spPr>
      </p:pic>
      <p:sp>
        <p:nvSpPr>
          <p:cNvPr id="24" name="Segnaposto immagine 23">
            <a:extLst>
              <a:ext uri="{FF2B5EF4-FFF2-40B4-BE49-F238E27FC236}">
                <a16:creationId xmlns:a16="http://schemas.microsoft.com/office/drawing/2014/main" id="{BFFEA4E4-4BAF-B727-DE3D-E5A831626276}"/>
              </a:ext>
            </a:extLst>
          </p:cNvPr>
          <p:cNvSpPr>
            <a:spLocks noGrp="1"/>
          </p:cNvSpPr>
          <p:nvPr>
            <p:ph type="pic" sz="quarter" idx="16" hasCustomPrompt="1"/>
          </p:nvPr>
        </p:nvSpPr>
        <p:spPr>
          <a:xfrm>
            <a:off x="788988" y="1054100"/>
            <a:ext cx="8066087" cy="612626"/>
          </a:xfrm>
        </p:spPr>
        <p:txBody>
          <a:bodyPr/>
          <a:lstStyle>
            <a:lvl1pPr>
              <a:defRPr>
                <a:latin typeface="Montserrat" panose="00000500000000000000" pitchFamily="2" charset="0"/>
              </a:defRPr>
            </a:lvl1pPr>
          </a:lstStyle>
          <a:p>
            <a:r>
              <a:rPr lang="en-GB"/>
              <a:t>Click on the icon to insert an image</a:t>
            </a:r>
          </a:p>
        </p:txBody>
      </p:sp>
    </p:spTree>
    <p:extLst>
      <p:ext uri="{BB962C8B-B14F-4D97-AF65-F5344CB8AC3E}">
        <p14:creationId xmlns:p14="http://schemas.microsoft.com/office/powerpoint/2010/main" val="303653391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9"/>
        <p:cNvGrpSpPr/>
        <p:nvPr/>
      </p:nvGrpSpPr>
      <p:grpSpPr>
        <a:xfrm>
          <a:off x="0" y="0"/>
          <a:ext cx="0" cy="0"/>
          <a:chOff x="0" y="0"/>
          <a:chExt cx="0" cy="0"/>
        </a:xfrm>
      </p:grpSpPr>
      <p:pic>
        <p:nvPicPr>
          <p:cNvPr id="4" name="Google Shape;64;p14">
            <a:extLst>
              <a:ext uri="{FF2B5EF4-FFF2-40B4-BE49-F238E27FC236}">
                <a16:creationId xmlns:a16="http://schemas.microsoft.com/office/drawing/2014/main" id="{E9F2D3B3-85EA-2C62-EAEE-A490C1FA4ECB}"/>
              </a:ext>
            </a:extLst>
          </p:cNvPr>
          <p:cNvPicPr preferRelativeResize="0"/>
          <p:nvPr userDrawn="1"/>
        </p:nvPicPr>
        <p:blipFill>
          <a:blip r:embed="rId2">
            <a:alphaModFix/>
          </a:blip>
          <a:stretch>
            <a:fillRect/>
          </a:stretch>
        </p:blipFill>
        <p:spPr>
          <a:xfrm>
            <a:off x="0" y="4463"/>
            <a:ext cx="9144003" cy="5139037"/>
          </a:xfrm>
          <a:prstGeom prst="rect">
            <a:avLst/>
          </a:prstGeom>
          <a:noFill/>
          <a:ln>
            <a:noFill/>
          </a:ln>
        </p:spPr>
      </p:pic>
      <p:sp>
        <p:nvSpPr>
          <p:cNvPr id="10" name="Google Shape;10;p2"/>
          <p:cNvSpPr txBox="1">
            <a:spLocks noGrp="1"/>
          </p:cNvSpPr>
          <p:nvPr>
            <p:ph type="ctrTitle" hasCustomPrompt="1"/>
          </p:nvPr>
        </p:nvSpPr>
        <p:spPr>
          <a:xfrm>
            <a:off x="762000" y="2366252"/>
            <a:ext cx="8097078" cy="663575"/>
          </a:xfrm>
          <a:prstGeom prst="rect">
            <a:avLst/>
          </a:prstGeom>
        </p:spPr>
        <p:txBody>
          <a:bodyPr spcFirstLastPara="1" wrap="square" lIns="91425" tIns="91425" rIns="91425" bIns="91425" anchor="b" anchorCtr="0">
            <a:noAutofit/>
          </a:bodyPr>
          <a:lstStyle>
            <a:lvl1pPr lvl="0" algn="l">
              <a:spcBef>
                <a:spcPts val="0"/>
              </a:spcBef>
              <a:spcAft>
                <a:spcPts val="0"/>
              </a:spcAft>
              <a:buSzPts val="5200"/>
              <a:buNone/>
              <a:defRPr sz="4200" b="1">
                <a:solidFill>
                  <a:srgbClr val="A6CB5C"/>
                </a:solidFill>
                <a:latin typeface="Calibri" panose="020F0502020204030204" pitchFamily="34" charset="0"/>
                <a:cs typeface="Calibri" panose="020F0502020204030204" pitchFamily="34" charset="0"/>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it-IT" b="1"/>
              <a:t>Title 1</a:t>
            </a:r>
            <a:endParaRPr/>
          </a:p>
        </p:txBody>
      </p:sp>
      <p:sp>
        <p:nvSpPr>
          <p:cNvPr id="11" name="Google Shape;11;p2"/>
          <p:cNvSpPr txBox="1">
            <a:spLocks noGrp="1"/>
          </p:cNvSpPr>
          <p:nvPr>
            <p:ph type="subTitle" idx="1" hasCustomPrompt="1"/>
          </p:nvPr>
        </p:nvSpPr>
        <p:spPr>
          <a:xfrm>
            <a:off x="762000" y="3072165"/>
            <a:ext cx="8097078" cy="554559"/>
          </a:xfrm>
          <a:prstGeom prst="rect">
            <a:avLst/>
          </a:prstGeom>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sz="2800">
                <a:solidFill>
                  <a:srgbClr val="A6CB5C"/>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it-IT" err="1"/>
              <a:t>Subtitle</a:t>
            </a:r>
            <a:r>
              <a:rPr lang="it-IT"/>
              <a:t> 1</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
        <p:nvSpPr>
          <p:cNvPr id="5" name="Google Shape;65;p14">
            <a:extLst>
              <a:ext uri="{FF2B5EF4-FFF2-40B4-BE49-F238E27FC236}">
                <a16:creationId xmlns:a16="http://schemas.microsoft.com/office/drawing/2014/main" id="{3F45FF45-9CAE-B51C-BB02-48DFD6E0F1AA}"/>
              </a:ext>
            </a:extLst>
          </p:cNvPr>
          <p:cNvSpPr/>
          <p:nvPr userDrawn="1"/>
        </p:nvSpPr>
        <p:spPr>
          <a:xfrm>
            <a:off x="3" y="4388225"/>
            <a:ext cx="9144000" cy="755400"/>
          </a:xfrm>
          <a:prstGeom prst="rect">
            <a:avLst/>
          </a:prstGeom>
          <a:solidFill>
            <a:srgbClr val="A6CB5C"/>
          </a:solidFill>
          <a:ln w="9525" cap="flat" cmpd="sng">
            <a:solidFill>
              <a:srgbClr val="A6CB5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A6CB5C"/>
              </a:solidFill>
            </a:endParaRPr>
          </a:p>
        </p:txBody>
      </p:sp>
      <p:pic>
        <p:nvPicPr>
          <p:cNvPr id="7" name="Google Shape;67;p14">
            <a:extLst>
              <a:ext uri="{FF2B5EF4-FFF2-40B4-BE49-F238E27FC236}">
                <a16:creationId xmlns:a16="http://schemas.microsoft.com/office/drawing/2014/main" id="{ABBF9221-407A-ACFA-1C1A-DEB0C8894A21}"/>
              </a:ext>
            </a:extLst>
          </p:cNvPr>
          <p:cNvPicPr preferRelativeResize="0"/>
          <p:nvPr userDrawn="1"/>
        </p:nvPicPr>
        <p:blipFill>
          <a:blip r:embed="rId3">
            <a:alphaModFix/>
          </a:blip>
          <a:stretch>
            <a:fillRect/>
          </a:stretch>
        </p:blipFill>
        <p:spPr>
          <a:xfrm>
            <a:off x="605203" y="918050"/>
            <a:ext cx="5730350" cy="1370975"/>
          </a:xfrm>
          <a:prstGeom prst="rect">
            <a:avLst/>
          </a:prstGeom>
          <a:noFill/>
          <a:ln>
            <a:noFill/>
          </a:ln>
        </p:spPr>
      </p:pic>
      <p:sp>
        <p:nvSpPr>
          <p:cNvPr id="8" name="Google Shape;68;p14">
            <a:extLst>
              <a:ext uri="{FF2B5EF4-FFF2-40B4-BE49-F238E27FC236}">
                <a16:creationId xmlns:a16="http://schemas.microsoft.com/office/drawing/2014/main" id="{4742445B-AD3F-17F8-A821-FBB38569C138}"/>
              </a:ext>
            </a:extLst>
          </p:cNvPr>
          <p:cNvSpPr txBox="1"/>
          <p:nvPr userDrawn="1"/>
        </p:nvSpPr>
        <p:spPr>
          <a:xfrm>
            <a:off x="2781575" y="4486225"/>
            <a:ext cx="4321500" cy="5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it" sz="700">
                <a:solidFill>
                  <a:schemeClr val="dk1"/>
                </a:solidFill>
                <a:latin typeface="Montserrat"/>
                <a:ea typeface="Montserrat"/>
                <a:cs typeface="Montserrat"/>
                <a:sym typeface="Montserrat"/>
              </a:rPr>
              <a:t>This project has received funding from the European Union’s Horizon Europe, grant number 101057765. This includes funds from the UK Research and Innovation (UKRI) under the UK government’s Horizon Europe funding guarantee, grant number 10038028.</a:t>
            </a:r>
            <a:endParaRPr sz="700">
              <a:solidFill>
                <a:schemeClr val="dk1"/>
              </a:solidFill>
              <a:latin typeface="Montserrat"/>
              <a:ea typeface="Montserrat"/>
              <a:cs typeface="Montserrat"/>
              <a:sym typeface="Montserrat"/>
            </a:endParaRPr>
          </a:p>
          <a:p>
            <a:pPr marL="0" lvl="0" indent="0" algn="l" rtl="0">
              <a:spcBef>
                <a:spcPts val="0"/>
              </a:spcBef>
              <a:spcAft>
                <a:spcPts val="0"/>
              </a:spcAft>
              <a:buNone/>
            </a:pPr>
            <a:endParaRPr sz="2100">
              <a:solidFill>
                <a:schemeClr val="dk2"/>
              </a:solidFill>
            </a:endParaRPr>
          </a:p>
        </p:txBody>
      </p:sp>
      <p:pic>
        <p:nvPicPr>
          <p:cNvPr id="9" name="Google Shape;70;p14">
            <a:extLst>
              <a:ext uri="{FF2B5EF4-FFF2-40B4-BE49-F238E27FC236}">
                <a16:creationId xmlns:a16="http://schemas.microsoft.com/office/drawing/2014/main" id="{FF27F22B-3D13-189B-A1FA-F89D0EC95D6C}"/>
              </a:ext>
            </a:extLst>
          </p:cNvPr>
          <p:cNvPicPr preferRelativeResize="0"/>
          <p:nvPr userDrawn="1"/>
        </p:nvPicPr>
        <p:blipFill>
          <a:blip r:embed="rId4">
            <a:alphaModFix/>
          </a:blip>
          <a:stretch>
            <a:fillRect/>
          </a:stretch>
        </p:blipFill>
        <p:spPr>
          <a:xfrm>
            <a:off x="7129175" y="4559400"/>
            <a:ext cx="1204825" cy="355650"/>
          </a:xfrm>
          <a:prstGeom prst="rect">
            <a:avLst/>
          </a:prstGeom>
          <a:noFill/>
          <a:ln>
            <a:noFill/>
          </a:ln>
        </p:spPr>
      </p:pic>
      <p:pic>
        <p:nvPicPr>
          <p:cNvPr id="13" name="Immagine 12" descr="Immagine che contiene testo, schermata, Carattere, Elementi grafici&#10;&#10;Descrizione generata automaticamente">
            <a:extLst>
              <a:ext uri="{FF2B5EF4-FFF2-40B4-BE49-F238E27FC236}">
                <a16:creationId xmlns:a16="http://schemas.microsoft.com/office/drawing/2014/main" id="{4C4673C1-A5AB-A0CF-D125-830308798EEE}"/>
              </a:ext>
            </a:extLst>
          </p:cNvPr>
          <p:cNvPicPr>
            <a:picLocks noChangeAspect="1"/>
          </p:cNvPicPr>
          <p:nvPr userDrawn="1"/>
        </p:nvPicPr>
        <p:blipFill>
          <a:blip r:embed="rId5"/>
          <a:stretch>
            <a:fillRect/>
          </a:stretch>
        </p:blipFill>
        <p:spPr>
          <a:xfrm>
            <a:off x="603250" y="4523082"/>
            <a:ext cx="2143125" cy="439149"/>
          </a:xfrm>
          <a:prstGeom prst="rect">
            <a:avLst/>
          </a:prstGeom>
        </p:spPr>
      </p:pic>
    </p:spTree>
    <p:extLst>
      <p:ext uri="{BB962C8B-B14F-4D97-AF65-F5344CB8AC3E}">
        <p14:creationId xmlns:p14="http://schemas.microsoft.com/office/powerpoint/2010/main" val="41621755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bg>
      <p:bgPr>
        <a:solidFill>
          <a:srgbClr val="FEF4E9"/>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hasCustomPrompt="1"/>
          </p:nvPr>
        </p:nvSpPr>
        <p:spPr>
          <a:xfrm>
            <a:off x="765544" y="2949109"/>
            <a:ext cx="8066756" cy="690623"/>
          </a:xfrm>
          <a:prstGeom prst="rect">
            <a:avLst/>
          </a:prstGeom>
        </p:spPr>
        <p:txBody>
          <a:bodyPr spcFirstLastPara="1" wrap="square" lIns="91425" tIns="91425" rIns="91425" bIns="91425" anchor="b" anchorCtr="0">
            <a:noAutofit/>
          </a:bodyPr>
          <a:lstStyle>
            <a:lvl1pPr lvl="0" algn="l">
              <a:spcBef>
                <a:spcPts val="0"/>
              </a:spcBef>
              <a:spcAft>
                <a:spcPts val="0"/>
              </a:spcAft>
              <a:buSzPts val="5200"/>
              <a:buNone/>
              <a:defRPr sz="4400" b="1">
                <a:latin typeface="Montserrat" panose="00000500000000000000" pitchFamily="2" charset="0"/>
                <a:cs typeface="Calibri" panose="020F0502020204030204" pitchFamily="34" charset="0"/>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it-IT"/>
              <a:t>Title 1</a:t>
            </a:r>
            <a:endParaRPr/>
          </a:p>
        </p:txBody>
      </p:sp>
      <p:sp>
        <p:nvSpPr>
          <p:cNvPr id="11" name="Google Shape;11;p2"/>
          <p:cNvSpPr txBox="1">
            <a:spLocks noGrp="1"/>
          </p:cNvSpPr>
          <p:nvPr>
            <p:ph type="subTitle" idx="1" hasCustomPrompt="1"/>
          </p:nvPr>
        </p:nvSpPr>
        <p:spPr>
          <a:xfrm>
            <a:off x="765544" y="3656343"/>
            <a:ext cx="8066757" cy="674482"/>
          </a:xfrm>
          <a:prstGeom prst="rect">
            <a:avLst/>
          </a:prstGeom>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sz="2800">
                <a:latin typeface="Montserrat" panose="00000500000000000000" pitchFamily="2" charset="0"/>
                <a:cs typeface="Calibri" panose="020F0502020204030204" pitchFamily="34"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it-IT" err="1"/>
              <a:t>Subtitle</a:t>
            </a:r>
            <a:r>
              <a:rPr lang="it-IT"/>
              <a:t> 1</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pic>
        <p:nvPicPr>
          <p:cNvPr id="8" name="Google Shape;76;p15">
            <a:extLst>
              <a:ext uri="{FF2B5EF4-FFF2-40B4-BE49-F238E27FC236}">
                <a16:creationId xmlns:a16="http://schemas.microsoft.com/office/drawing/2014/main" id="{06C5B33C-0456-9A84-F5FB-3BA3107A8733}"/>
              </a:ext>
            </a:extLst>
          </p:cNvPr>
          <p:cNvPicPr preferRelativeResize="0"/>
          <p:nvPr userDrawn="1"/>
        </p:nvPicPr>
        <p:blipFill>
          <a:blip r:embed="rId2">
            <a:alphaModFix/>
          </a:blip>
          <a:stretch>
            <a:fillRect/>
          </a:stretch>
        </p:blipFill>
        <p:spPr>
          <a:xfrm>
            <a:off x="0" y="0"/>
            <a:ext cx="9143999" cy="2194549"/>
          </a:xfrm>
          <a:prstGeom prst="rect">
            <a:avLst/>
          </a:prstGeom>
          <a:noFill/>
          <a:ln>
            <a:noFill/>
          </a:ln>
        </p:spPr>
      </p:pic>
      <p:pic>
        <p:nvPicPr>
          <p:cNvPr id="9" name="Google Shape;77;p15">
            <a:extLst>
              <a:ext uri="{FF2B5EF4-FFF2-40B4-BE49-F238E27FC236}">
                <a16:creationId xmlns:a16="http://schemas.microsoft.com/office/drawing/2014/main" id="{8F8E2BA5-F4EC-0D07-7622-974BBB6C97DB}"/>
              </a:ext>
            </a:extLst>
          </p:cNvPr>
          <p:cNvPicPr preferRelativeResize="0"/>
          <p:nvPr userDrawn="1"/>
        </p:nvPicPr>
        <p:blipFill>
          <a:blip r:embed="rId3">
            <a:alphaModFix/>
          </a:blip>
          <a:stretch>
            <a:fillRect/>
          </a:stretch>
        </p:blipFill>
        <p:spPr>
          <a:xfrm>
            <a:off x="605200" y="1756250"/>
            <a:ext cx="5219523" cy="1248750"/>
          </a:xfrm>
          <a:prstGeom prst="rect">
            <a:avLst/>
          </a:prstGeom>
          <a:noFill/>
          <a:ln>
            <a:noFill/>
          </a:ln>
        </p:spPr>
      </p:pic>
      <p:sp>
        <p:nvSpPr>
          <p:cNvPr id="13" name="Google Shape;78;p15">
            <a:extLst>
              <a:ext uri="{FF2B5EF4-FFF2-40B4-BE49-F238E27FC236}">
                <a16:creationId xmlns:a16="http://schemas.microsoft.com/office/drawing/2014/main" id="{AAC46F28-BE8F-6AF6-C7DB-20CC075729B2}"/>
              </a:ext>
            </a:extLst>
          </p:cNvPr>
          <p:cNvSpPr/>
          <p:nvPr userDrawn="1"/>
        </p:nvSpPr>
        <p:spPr>
          <a:xfrm>
            <a:off x="0" y="4388225"/>
            <a:ext cx="9144000" cy="755400"/>
          </a:xfrm>
          <a:prstGeom prst="rect">
            <a:avLst/>
          </a:prstGeom>
          <a:solidFill>
            <a:srgbClr val="A6CB5C"/>
          </a:solidFill>
          <a:ln w="9525" cap="flat" cmpd="sng">
            <a:solidFill>
              <a:srgbClr val="A6CB5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A6CB5C"/>
              </a:solidFill>
            </a:endParaRPr>
          </a:p>
        </p:txBody>
      </p:sp>
      <p:sp>
        <p:nvSpPr>
          <p:cNvPr id="14" name="Google Shape;79;p15">
            <a:extLst>
              <a:ext uri="{FF2B5EF4-FFF2-40B4-BE49-F238E27FC236}">
                <a16:creationId xmlns:a16="http://schemas.microsoft.com/office/drawing/2014/main" id="{9FECCC47-6261-E25C-0DE1-0904110D67EB}"/>
              </a:ext>
            </a:extLst>
          </p:cNvPr>
          <p:cNvSpPr txBox="1"/>
          <p:nvPr userDrawn="1"/>
        </p:nvSpPr>
        <p:spPr>
          <a:xfrm>
            <a:off x="2781575" y="4486225"/>
            <a:ext cx="4321500" cy="5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it" sz="700">
                <a:solidFill>
                  <a:schemeClr val="dk1"/>
                </a:solidFill>
                <a:latin typeface="Montserrat"/>
                <a:ea typeface="Montserrat"/>
                <a:cs typeface="Montserrat"/>
                <a:sym typeface="Montserrat"/>
              </a:rPr>
              <a:t>This project has received funding from the European Union’s Horizon Europe, grant number 101057765. This includes funds from the UK Research and Innovation (UKRI) under the UK government’s Horizon Europe funding guarantee, grant number 10038028.</a:t>
            </a:r>
            <a:endParaRPr sz="700">
              <a:solidFill>
                <a:schemeClr val="dk1"/>
              </a:solidFill>
              <a:latin typeface="Montserrat"/>
              <a:ea typeface="Montserrat"/>
              <a:cs typeface="Montserrat"/>
              <a:sym typeface="Montserrat"/>
            </a:endParaRPr>
          </a:p>
          <a:p>
            <a:pPr marL="0" lvl="0" indent="0" algn="l" rtl="0">
              <a:spcBef>
                <a:spcPts val="0"/>
              </a:spcBef>
              <a:spcAft>
                <a:spcPts val="0"/>
              </a:spcAft>
              <a:buNone/>
            </a:pPr>
            <a:endParaRPr sz="2100">
              <a:solidFill>
                <a:schemeClr val="dk2"/>
              </a:solidFill>
            </a:endParaRPr>
          </a:p>
        </p:txBody>
      </p:sp>
      <p:pic>
        <p:nvPicPr>
          <p:cNvPr id="15" name="Google Shape;81;p15">
            <a:extLst>
              <a:ext uri="{FF2B5EF4-FFF2-40B4-BE49-F238E27FC236}">
                <a16:creationId xmlns:a16="http://schemas.microsoft.com/office/drawing/2014/main" id="{B56FE8F6-E1A8-78E1-6DF0-C940C9CC8C85}"/>
              </a:ext>
            </a:extLst>
          </p:cNvPr>
          <p:cNvPicPr preferRelativeResize="0"/>
          <p:nvPr userDrawn="1"/>
        </p:nvPicPr>
        <p:blipFill>
          <a:blip r:embed="rId4">
            <a:alphaModFix/>
          </a:blip>
          <a:stretch>
            <a:fillRect/>
          </a:stretch>
        </p:blipFill>
        <p:spPr>
          <a:xfrm>
            <a:off x="7129175" y="4559400"/>
            <a:ext cx="1204825" cy="355650"/>
          </a:xfrm>
          <a:prstGeom prst="rect">
            <a:avLst/>
          </a:prstGeom>
          <a:noFill/>
          <a:ln>
            <a:noFill/>
          </a:ln>
        </p:spPr>
      </p:pic>
      <p:pic>
        <p:nvPicPr>
          <p:cNvPr id="16" name="Immagine 15" descr="Immagine che contiene testo, schermata, Carattere, Elementi grafici&#10;&#10;Descrizione generata automaticamente">
            <a:extLst>
              <a:ext uri="{FF2B5EF4-FFF2-40B4-BE49-F238E27FC236}">
                <a16:creationId xmlns:a16="http://schemas.microsoft.com/office/drawing/2014/main" id="{74035FB2-19D9-2433-9FB9-11A6F58F9729}"/>
              </a:ext>
            </a:extLst>
          </p:cNvPr>
          <p:cNvPicPr>
            <a:picLocks noChangeAspect="1"/>
          </p:cNvPicPr>
          <p:nvPr userDrawn="1"/>
        </p:nvPicPr>
        <p:blipFill>
          <a:blip r:embed="rId5"/>
          <a:stretch>
            <a:fillRect/>
          </a:stretch>
        </p:blipFill>
        <p:spPr>
          <a:xfrm>
            <a:off x="603250" y="4523082"/>
            <a:ext cx="2143125" cy="439149"/>
          </a:xfrm>
          <a:prstGeom prst="rect">
            <a:avLst/>
          </a:prstGeom>
        </p:spPr>
      </p:pic>
    </p:spTree>
    <p:extLst>
      <p:ext uri="{BB962C8B-B14F-4D97-AF65-F5344CB8AC3E}">
        <p14:creationId xmlns:p14="http://schemas.microsoft.com/office/powerpoint/2010/main" val="3895586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rgbClr val="FEF4E9"/>
        </a:solidFill>
        <a:effectLst/>
      </p:bgPr>
    </p:bg>
    <p:spTree>
      <p:nvGrpSpPr>
        <p:cNvPr id="1" name="Shape 9"/>
        <p:cNvGrpSpPr/>
        <p:nvPr/>
      </p:nvGrpSpPr>
      <p:grpSpPr>
        <a:xfrm>
          <a:off x="0" y="0"/>
          <a:ext cx="0" cy="0"/>
          <a:chOff x="0" y="0"/>
          <a:chExt cx="0" cy="0"/>
        </a:xfrm>
      </p:grpSpPr>
      <p:sp>
        <p:nvSpPr>
          <p:cNvPr id="2" name="Google Shape;88;p16">
            <a:extLst>
              <a:ext uri="{FF2B5EF4-FFF2-40B4-BE49-F238E27FC236}">
                <a16:creationId xmlns:a16="http://schemas.microsoft.com/office/drawing/2014/main" id="{F8FE73E0-2B4A-A411-EA5D-3166F2855A41}"/>
              </a:ext>
            </a:extLst>
          </p:cNvPr>
          <p:cNvSpPr/>
          <p:nvPr userDrawn="1"/>
        </p:nvSpPr>
        <p:spPr>
          <a:xfrm>
            <a:off x="0" y="4502950"/>
            <a:ext cx="9144000" cy="640800"/>
          </a:xfrm>
          <a:prstGeom prst="rect">
            <a:avLst/>
          </a:prstGeom>
          <a:solidFill>
            <a:srgbClr val="A6CB5C"/>
          </a:solidFill>
          <a:ln w="9525" cap="flat" cmpd="sng">
            <a:solidFill>
              <a:srgbClr val="A6CB5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A6CB5C"/>
              </a:solidFill>
            </a:endParaRPr>
          </a:p>
        </p:txBody>
      </p:sp>
      <p:sp>
        <p:nvSpPr>
          <p:cNvPr id="10" name="Google Shape;10;p2"/>
          <p:cNvSpPr txBox="1">
            <a:spLocks noGrp="1"/>
          </p:cNvSpPr>
          <p:nvPr>
            <p:ph type="ctrTitle" hasCustomPrompt="1"/>
          </p:nvPr>
        </p:nvSpPr>
        <p:spPr>
          <a:xfrm>
            <a:off x="765543" y="443661"/>
            <a:ext cx="8066756" cy="603262"/>
          </a:xfrm>
          <a:prstGeom prst="rect">
            <a:avLst/>
          </a:prstGeom>
        </p:spPr>
        <p:txBody>
          <a:bodyPr spcFirstLastPara="1" wrap="square" lIns="91425" tIns="91425" rIns="91425" bIns="91425" anchor="b" anchorCtr="0">
            <a:noAutofit/>
          </a:bodyPr>
          <a:lstStyle>
            <a:lvl1pPr lvl="0" algn="l">
              <a:spcBef>
                <a:spcPts val="0"/>
              </a:spcBef>
              <a:spcAft>
                <a:spcPts val="0"/>
              </a:spcAft>
              <a:buSzPts val="5200"/>
              <a:buNone/>
              <a:defRPr sz="4400" b="1">
                <a:latin typeface="Montserrat" panose="00000500000000000000" pitchFamily="2" charset="0"/>
                <a:cs typeface="Calibri" panose="020F0502020204030204" pitchFamily="34" charset="0"/>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it-IT"/>
              <a:t>Title 1</a:t>
            </a:r>
            <a:endParaRPr/>
          </a:p>
        </p:txBody>
      </p:sp>
      <p:sp>
        <p:nvSpPr>
          <p:cNvPr id="11" name="Google Shape;11;p2"/>
          <p:cNvSpPr txBox="1">
            <a:spLocks noGrp="1"/>
          </p:cNvSpPr>
          <p:nvPr>
            <p:ph type="subTitle" idx="1" hasCustomPrompt="1"/>
          </p:nvPr>
        </p:nvSpPr>
        <p:spPr>
          <a:xfrm>
            <a:off x="765542" y="1076539"/>
            <a:ext cx="8066757" cy="505933"/>
          </a:xfrm>
          <a:prstGeom prst="rect">
            <a:avLst/>
          </a:prstGeom>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sz="2800">
                <a:latin typeface="Montserrat" panose="00000500000000000000" pitchFamily="2" charset="0"/>
                <a:cs typeface="Calibri" panose="020F0502020204030204" pitchFamily="34"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it-IT" err="1"/>
              <a:t>Subtitle</a:t>
            </a:r>
            <a:r>
              <a:rPr lang="it-IT"/>
              <a:t> 1</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
        <p:nvSpPr>
          <p:cNvPr id="8" name="Google Shape;89;p16">
            <a:extLst>
              <a:ext uri="{FF2B5EF4-FFF2-40B4-BE49-F238E27FC236}">
                <a16:creationId xmlns:a16="http://schemas.microsoft.com/office/drawing/2014/main" id="{70F2512B-7989-9023-1FAC-C479CFB6F9BB}"/>
              </a:ext>
            </a:extLst>
          </p:cNvPr>
          <p:cNvSpPr txBox="1"/>
          <p:nvPr userDrawn="1"/>
        </p:nvSpPr>
        <p:spPr>
          <a:xfrm>
            <a:off x="2781575" y="4638625"/>
            <a:ext cx="4321500" cy="5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it" sz="700">
                <a:solidFill>
                  <a:schemeClr val="dk1"/>
                </a:solidFill>
                <a:latin typeface="Montserrat"/>
                <a:ea typeface="Montserrat"/>
                <a:cs typeface="Montserrat"/>
                <a:sym typeface="Montserrat"/>
              </a:rPr>
              <a:t>Views and opinions expressed are however those of author(s) only and do not necessary reflect those of the European Union or HADEA. Neither the Euroean Union nor the granting authority can be held responsible for them.</a:t>
            </a:r>
            <a:endParaRPr sz="700">
              <a:solidFill>
                <a:schemeClr val="dk1"/>
              </a:solidFill>
              <a:latin typeface="Montserrat"/>
              <a:ea typeface="Montserrat"/>
              <a:cs typeface="Montserrat"/>
              <a:sym typeface="Montserrat"/>
            </a:endParaRPr>
          </a:p>
          <a:p>
            <a:pPr marL="0" lvl="0" indent="0" algn="l" rtl="0">
              <a:spcBef>
                <a:spcPts val="0"/>
              </a:spcBef>
              <a:spcAft>
                <a:spcPts val="0"/>
              </a:spcAft>
              <a:buNone/>
            </a:pPr>
            <a:endParaRPr sz="700">
              <a:solidFill>
                <a:schemeClr val="dk1"/>
              </a:solidFill>
              <a:latin typeface="Montserrat"/>
              <a:ea typeface="Montserrat"/>
              <a:cs typeface="Montserrat"/>
              <a:sym typeface="Montserrat"/>
            </a:endParaRPr>
          </a:p>
        </p:txBody>
      </p:sp>
      <p:pic>
        <p:nvPicPr>
          <p:cNvPr id="9" name="Google Shape;91;p16">
            <a:extLst>
              <a:ext uri="{FF2B5EF4-FFF2-40B4-BE49-F238E27FC236}">
                <a16:creationId xmlns:a16="http://schemas.microsoft.com/office/drawing/2014/main" id="{F8CBF7DF-BEF7-DED4-DB40-107F6EA30F17}"/>
              </a:ext>
            </a:extLst>
          </p:cNvPr>
          <p:cNvPicPr preferRelativeResize="0"/>
          <p:nvPr userDrawn="1"/>
        </p:nvPicPr>
        <p:blipFill>
          <a:blip r:embed="rId2">
            <a:alphaModFix/>
          </a:blip>
          <a:stretch>
            <a:fillRect/>
          </a:stretch>
        </p:blipFill>
        <p:spPr>
          <a:xfrm>
            <a:off x="7129175" y="4711800"/>
            <a:ext cx="1204825" cy="355650"/>
          </a:xfrm>
          <a:prstGeom prst="rect">
            <a:avLst/>
          </a:prstGeom>
          <a:noFill/>
          <a:ln>
            <a:noFill/>
          </a:ln>
        </p:spPr>
      </p:pic>
      <p:pic>
        <p:nvPicPr>
          <p:cNvPr id="13" name="Google Shape;92;p16">
            <a:extLst>
              <a:ext uri="{FF2B5EF4-FFF2-40B4-BE49-F238E27FC236}">
                <a16:creationId xmlns:a16="http://schemas.microsoft.com/office/drawing/2014/main" id="{CBC1B706-51F1-6F99-7B0D-53F1C9C4C6E2}"/>
              </a:ext>
            </a:extLst>
          </p:cNvPr>
          <p:cNvPicPr preferRelativeResize="0"/>
          <p:nvPr userDrawn="1"/>
        </p:nvPicPr>
        <p:blipFill>
          <a:blip r:embed="rId3">
            <a:alphaModFix/>
          </a:blip>
          <a:stretch>
            <a:fillRect/>
          </a:stretch>
        </p:blipFill>
        <p:spPr>
          <a:xfrm>
            <a:off x="718925" y="4150800"/>
            <a:ext cx="2441426" cy="584107"/>
          </a:xfrm>
          <a:prstGeom prst="rect">
            <a:avLst/>
          </a:prstGeom>
          <a:noFill/>
          <a:ln>
            <a:noFill/>
          </a:ln>
        </p:spPr>
      </p:pic>
      <p:sp>
        <p:nvSpPr>
          <p:cNvPr id="14" name="Google Shape;94;p16">
            <a:extLst>
              <a:ext uri="{FF2B5EF4-FFF2-40B4-BE49-F238E27FC236}">
                <a16:creationId xmlns:a16="http://schemas.microsoft.com/office/drawing/2014/main" id="{F603CE93-C6B8-85FD-068D-2E13F0325A27}"/>
              </a:ext>
            </a:extLst>
          </p:cNvPr>
          <p:cNvSpPr/>
          <p:nvPr userDrawn="1"/>
        </p:nvSpPr>
        <p:spPr>
          <a:xfrm>
            <a:off x="0" y="-9550"/>
            <a:ext cx="9187500" cy="2868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15" name="Immagine 14" descr="Immagine che contiene testo, schermata, Carattere, Elementi grafici&#10;&#10;Descrizione generata automaticamente">
            <a:extLst>
              <a:ext uri="{FF2B5EF4-FFF2-40B4-BE49-F238E27FC236}">
                <a16:creationId xmlns:a16="http://schemas.microsoft.com/office/drawing/2014/main" id="{C68B1116-4774-45F3-8E61-2F16160DECB8}"/>
              </a:ext>
            </a:extLst>
          </p:cNvPr>
          <p:cNvPicPr>
            <a:picLocks noChangeAspect="1"/>
          </p:cNvPicPr>
          <p:nvPr userDrawn="1"/>
        </p:nvPicPr>
        <p:blipFill>
          <a:blip r:embed="rId4"/>
          <a:stretch>
            <a:fillRect/>
          </a:stretch>
        </p:blipFill>
        <p:spPr>
          <a:xfrm>
            <a:off x="976312" y="4689769"/>
            <a:ext cx="1785938" cy="399461"/>
          </a:xfrm>
          <a:prstGeom prst="rect">
            <a:avLst/>
          </a:prstGeom>
        </p:spPr>
      </p:pic>
      <p:sp>
        <p:nvSpPr>
          <p:cNvPr id="16" name="Google Shape;18;p4">
            <a:extLst>
              <a:ext uri="{FF2B5EF4-FFF2-40B4-BE49-F238E27FC236}">
                <a16:creationId xmlns:a16="http://schemas.microsoft.com/office/drawing/2014/main" id="{85EEDB37-EB11-4D61-DFB1-C37A6A40DA91}"/>
              </a:ext>
            </a:extLst>
          </p:cNvPr>
          <p:cNvSpPr txBox="1">
            <a:spLocks noGrp="1"/>
          </p:cNvSpPr>
          <p:nvPr>
            <p:ph type="body" idx="13" hasCustomPrompt="1"/>
          </p:nvPr>
        </p:nvSpPr>
        <p:spPr>
          <a:xfrm>
            <a:off x="765542" y="1669775"/>
            <a:ext cx="8066758" cy="2584600"/>
          </a:xfrm>
          <a:prstGeom prst="rect">
            <a:avLst/>
          </a:prstGeom>
        </p:spPr>
        <p:txBody>
          <a:bodyPr spcFirstLastPara="1" wrap="square" lIns="91425" tIns="91425" rIns="91425" bIns="91425" anchor="t" anchorCtr="0">
            <a:normAutofit/>
          </a:bodyPr>
          <a:lstStyle>
            <a:lvl1pPr marL="114300" lvl="0" indent="0">
              <a:spcBef>
                <a:spcPts val="0"/>
              </a:spcBef>
              <a:spcAft>
                <a:spcPts val="0"/>
              </a:spcAft>
              <a:buSzPts val="1800"/>
              <a:buNone/>
              <a:defRPr>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a:t>
            </a:r>
            <a:endParaRPr/>
          </a:p>
        </p:txBody>
      </p:sp>
      <p:sp>
        <p:nvSpPr>
          <p:cNvPr id="17" name="Google Shape;18;p4">
            <a:extLst>
              <a:ext uri="{FF2B5EF4-FFF2-40B4-BE49-F238E27FC236}">
                <a16:creationId xmlns:a16="http://schemas.microsoft.com/office/drawing/2014/main" id="{3EF93502-713E-252D-EC72-297CA1779E19}"/>
              </a:ext>
            </a:extLst>
          </p:cNvPr>
          <p:cNvSpPr txBox="1">
            <a:spLocks noGrp="1"/>
          </p:cNvSpPr>
          <p:nvPr>
            <p:ph type="body" idx="14" hasCustomPrompt="1"/>
          </p:nvPr>
        </p:nvSpPr>
        <p:spPr>
          <a:xfrm>
            <a:off x="0" y="-64070"/>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l" rtl="0">
              <a:spcBef>
                <a:spcPts val="0"/>
              </a:spcBef>
              <a:spcAft>
                <a:spcPts val="0"/>
              </a:spcAft>
              <a:buNone/>
            </a:pPr>
            <a:r>
              <a:rPr lang="en-GB" sz="1200">
                <a:solidFill>
                  <a:schemeClr val="dk2"/>
                </a:solidFill>
                <a:latin typeface="Montserrat Light"/>
                <a:ea typeface="Montserrat Light"/>
                <a:cs typeface="Montserrat Light"/>
                <a:sym typeface="Montserrat Light"/>
              </a:rPr>
              <a:t>title of the event | 00/00/2024</a:t>
            </a:r>
          </a:p>
        </p:txBody>
      </p:sp>
      <p:sp>
        <p:nvSpPr>
          <p:cNvPr id="18" name="Google Shape;18;p4">
            <a:extLst>
              <a:ext uri="{FF2B5EF4-FFF2-40B4-BE49-F238E27FC236}">
                <a16:creationId xmlns:a16="http://schemas.microsoft.com/office/drawing/2014/main" id="{DD93398E-A37B-57EC-5D97-03A8E98DAB56}"/>
              </a:ext>
            </a:extLst>
          </p:cNvPr>
          <p:cNvSpPr txBox="1">
            <a:spLocks noGrp="1"/>
          </p:cNvSpPr>
          <p:nvPr>
            <p:ph type="body" idx="15" hasCustomPrompt="1"/>
          </p:nvPr>
        </p:nvSpPr>
        <p:spPr>
          <a:xfrm>
            <a:off x="6042991" y="-42052"/>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r" rtl="0">
              <a:spcBef>
                <a:spcPts val="0"/>
              </a:spcBef>
              <a:spcAft>
                <a:spcPts val="0"/>
              </a:spcAft>
              <a:buNone/>
            </a:pPr>
            <a:r>
              <a:rPr lang="en-GB" sz="1200">
                <a:solidFill>
                  <a:schemeClr val="dk2"/>
                </a:solidFill>
                <a:latin typeface="Montserrat Light"/>
                <a:ea typeface="Montserrat Light"/>
                <a:cs typeface="Montserrat Light"/>
                <a:sym typeface="Montserrat Light"/>
              </a:rPr>
              <a:t>title of slide</a:t>
            </a:r>
          </a:p>
        </p:txBody>
      </p:sp>
    </p:spTree>
    <p:extLst>
      <p:ext uri="{BB962C8B-B14F-4D97-AF65-F5344CB8AC3E}">
        <p14:creationId xmlns:p14="http://schemas.microsoft.com/office/powerpoint/2010/main" val="1840654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rgbClr val="FEF4E9"/>
        </a:solidFill>
        <a:effectLst/>
      </p:bgPr>
    </p:bg>
    <p:spTree>
      <p:nvGrpSpPr>
        <p:cNvPr id="1" name="Shape 9"/>
        <p:cNvGrpSpPr/>
        <p:nvPr/>
      </p:nvGrpSpPr>
      <p:grpSpPr>
        <a:xfrm>
          <a:off x="0" y="0"/>
          <a:ext cx="0" cy="0"/>
          <a:chOff x="0" y="0"/>
          <a:chExt cx="0" cy="0"/>
        </a:xfrm>
      </p:grpSpPr>
      <p:sp>
        <p:nvSpPr>
          <p:cNvPr id="2" name="Google Shape;88;p16">
            <a:extLst>
              <a:ext uri="{FF2B5EF4-FFF2-40B4-BE49-F238E27FC236}">
                <a16:creationId xmlns:a16="http://schemas.microsoft.com/office/drawing/2014/main" id="{F8FE73E0-2B4A-A411-EA5D-3166F2855A41}"/>
              </a:ext>
            </a:extLst>
          </p:cNvPr>
          <p:cNvSpPr/>
          <p:nvPr userDrawn="1"/>
        </p:nvSpPr>
        <p:spPr>
          <a:xfrm>
            <a:off x="0" y="4502950"/>
            <a:ext cx="9144000" cy="640800"/>
          </a:xfrm>
          <a:prstGeom prst="rect">
            <a:avLst/>
          </a:prstGeom>
          <a:solidFill>
            <a:srgbClr val="A6CB5C"/>
          </a:solidFill>
          <a:ln w="9525" cap="flat" cmpd="sng">
            <a:solidFill>
              <a:srgbClr val="A6CB5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A6CB5C"/>
              </a:solidFill>
            </a:endParaRPr>
          </a:p>
        </p:txBody>
      </p:sp>
      <p:sp>
        <p:nvSpPr>
          <p:cNvPr id="11" name="Google Shape;11;p2"/>
          <p:cNvSpPr txBox="1">
            <a:spLocks noGrp="1"/>
          </p:cNvSpPr>
          <p:nvPr>
            <p:ph type="subTitle" idx="1" hasCustomPrompt="1"/>
          </p:nvPr>
        </p:nvSpPr>
        <p:spPr>
          <a:xfrm>
            <a:off x="765543" y="457919"/>
            <a:ext cx="8066757" cy="505933"/>
          </a:xfrm>
          <a:prstGeom prst="rect">
            <a:avLst/>
          </a:prstGeom>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sz="2800">
                <a:latin typeface="Montserrat" panose="00000500000000000000" pitchFamily="2" charset="0"/>
                <a:cs typeface="Calibri" panose="020F0502020204030204" pitchFamily="34"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it-IT" err="1"/>
              <a:t>Subtitle</a:t>
            </a:r>
            <a:r>
              <a:rPr lang="it-IT"/>
              <a:t> 1</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
        <p:nvSpPr>
          <p:cNvPr id="8" name="Google Shape;89;p16">
            <a:extLst>
              <a:ext uri="{FF2B5EF4-FFF2-40B4-BE49-F238E27FC236}">
                <a16:creationId xmlns:a16="http://schemas.microsoft.com/office/drawing/2014/main" id="{70F2512B-7989-9023-1FAC-C479CFB6F9BB}"/>
              </a:ext>
            </a:extLst>
          </p:cNvPr>
          <p:cNvSpPr txBox="1"/>
          <p:nvPr userDrawn="1"/>
        </p:nvSpPr>
        <p:spPr>
          <a:xfrm>
            <a:off x="2781575" y="4638625"/>
            <a:ext cx="4321500" cy="5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it" sz="700">
                <a:solidFill>
                  <a:schemeClr val="dk1"/>
                </a:solidFill>
                <a:latin typeface="Montserrat"/>
                <a:ea typeface="Montserrat"/>
                <a:cs typeface="Montserrat"/>
                <a:sym typeface="Montserrat"/>
              </a:rPr>
              <a:t>Views and opinions expressed are however those of author(s) only and do not necessary reflect those of the European Union or HADEA. Neither the Euroean Union nor the granting authority can be held responsible for them.</a:t>
            </a:r>
            <a:endParaRPr sz="700">
              <a:solidFill>
                <a:schemeClr val="dk1"/>
              </a:solidFill>
              <a:latin typeface="Montserrat"/>
              <a:ea typeface="Montserrat"/>
              <a:cs typeface="Montserrat"/>
              <a:sym typeface="Montserrat"/>
            </a:endParaRPr>
          </a:p>
          <a:p>
            <a:pPr marL="0" lvl="0" indent="0" algn="l" rtl="0">
              <a:spcBef>
                <a:spcPts val="0"/>
              </a:spcBef>
              <a:spcAft>
                <a:spcPts val="0"/>
              </a:spcAft>
              <a:buNone/>
            </a:pPr>
            <a:endParaRPr sz="700">
              <a:solidFill>
                <a:schemeClr val="dk1"/>
              </a:solidFill>
              <a:latin typeface="Montserrat"/>
              <a:ea typeface="Montserrat"/>
              <a:cs typeface="Montserrat"/>
              <a:sym typeface="Montserrat"/>
            </a:endParaRPr>
          </a:p>
        </p:txBody>
      </p:sp>
      <p:pic>
        <p:nvPicPr>
          <p:cNvPr id="9" name="Google Shape;91;p16">
            <a:extLst>
              <a:ext uri="{FF2B5EF4-FFF2-40B4-BE49-F238E27FC236}">
                <a16:creationId xmlns:a16="http://schemas.microsoft.com/office/drawing/2014/main" id="{F8CBF7DF-BEF7-DED4-DB40-107F6EA30F17}"/>
              </a:ext>
            </a:extLst>
          </p:cNvPr>
          <p:cNvPicPr preferRelativeResize="0"/>
          <p:nvPr userDrawn="1"/>
        </p:nvPicPr>
        <p:blipFill>
          <a:blip r:embed="rId2">
            <a:alphaModFix/>
          </a:blip>
          <a:stretch>
            <a:fillRect/>
          </a:stretch>
        </p:blipFill>
        <p:spPr>
          <a:xfrm>
            <a:off x="7129175" y="4711800"/>
            <a:ext cx="1204825" cy="355650"/>
          </a:xfrm>
          <a:prstGeom prst="rect">
            <a:avLst/>
          </a:prstGeom>
          <a:noFill/>
          <a:ln>
            <a:noFill/>
          </a:ln>
        </p:spPr>
      </p:pic>
      <p:pic>
        <p:nvPicPr>
          <p:cNvPr id="13" name="Google Shape;92;p16">
            <a:extLst>
              <a:ext uri="{FF2B5EF4-FFF2-40B4-BE49-F238E27FC236}">
                <a16:creationId xmlns:a16="http://schemas.microsoft.com/office/drawing/2014/main" id="{CBC1B706-51F1-6F99-7B0D-53F1C9C4C6E2}"/>
              </a:ext>
            </a:extLst>
          </p:cNvPr>
          <p:cNvPicPr preferRelativeResize="0"/>
          <p:nvPr userDrawn="1"/>
        </p:nvPicPr>
        <p:blipFill>
          <a:blip r:embed="rId3">
            <a:alphaModFix/>
          </a:blip>
          <a:stretch>
            <a:fillRect/>
          </a:stretch>
        </p:blipFill>
        <p:spPr>
          <a:xfrm>
            <a:off x="718925" y="4150800"/>
            <a:ext cx="2441426" cy="584107"/>
          </a:xfrm>
          <a:prstGeom prst="rect">
            <a:avLst/>
          </a:prstGeom>
          <a:noFill/>
          <a:ln>
            <a:noFill/>
          </a:ln>
        </p:spPr>
      </p:pic>
      <p:sp>
        <p:nvSpPr>
          <p:cNvPr id="14" name="Google Shape;94;p16">
            <a:extLst>
              <a:ext uri="{FF2B5EF4-FFF2-40B4-BE49-F238E27FC236}">
                <a16:creationId xmlns:a16="http://schemas.microsoft.com/office/drawing/2014/main" id="{F603CE93-C6B8-85FD-068D-2E13F0325A27}"/>
              </a:ext>
            </a:extLst>
          </p:cNvPr>
          <p:cNvSpPr/>
          <p:nvPr userDrawn="1"/>
        </p:nvSpPr>
        <p:spPr>
          <a:xfrm>
            <a:off x="0" y="-9550"/>
            <a:ext cx="9187500" cy="2868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15" name="Immagine 14" descr="Immagine che contiene testo, schermata, Carattere, Elementi grafici&#10;&#10;Descrizione generata automaticamente">
            <a:extLst>
              <a:ext uri="{FF2B5EF4-FFF2-40B4-BE49-F238E27FC236}">
                <a16:creationId xmlns:a16="http://schemas.microsoft.com/office/drawing/2014/main" id="{C68B1116-4774-45F3-8E61-2F16160DECB8}"/>
              </a:ext>
            </a:extLst>
          </p:cNvPr>
          <p:cNvPicPr>
            <a:picLocks noChangeAspect="1"/>
          </p:cNvPicPr>
          <p:nvPr userDrawn="1"/>
        </p:nvPicPr>
        <p:blipFill>
          <a:blip r:embed="rId4"/>
          <a:stretch>
            <a:fillRect/>
          </a:stretch>
        </p:blipFill>
        <p:spPr>
          <a:xfrm>
            <a:off x="976312" y="4689769"/>
            <a:ext cx="1785938" cy="399461"/>
          </a:xfrm>
          <a:prstGeom prst="rect">
            <a:avLst/>
          </a:prstGeom>
        </p:spPr>
      </p:pic>
      <p:sp>
        <p:nvSpPr>
          <p:cNvPr id="16" name="Google Shape;18;p4">
            <a:extLst>
              <a:ext uri="{FF2B5EF4-FFF2-40B4-BE49-F238E27FC236}">
                <a16:creationId xmlns:a16="http://schemas.microsoft.com/office/drawing/2014/main" id="{85EEDB37-EB11-4D61-DFB1-C37A6A40DA91}"/>
              </a:ext>
            </a:extLst>
          </p:cNvPr>
          <p:cNvSpPr txBox="1">
            <a:spLocks noGrp="1"/>
          </p:cNvSpPr>
          <p:nvPr>
            <p:ph type="body" idx="13" hasCustomPrompt="1"/>
          </p:nvPr>
        </p:nvSpPr>
        <p:spPr>
          <a:xfrm>
            <a:off x="765542" y="1020417"/>
            <a:ext cx="8066758" cy="3233958"/>
          </a:xfrm>
          <a:prstGeom prst="rect">
            <a:avLst/>
          </a:prstGeom>
        </p:spPr>
        <p:txBody>
          <a:bodyPr spcFirstLastPara="1" wrap="square" lIns="91425" tIns="91425" rIns="91425" bIns="91425" anchor="t" anchorCtr="0">
            <a:normAutofit/>
          </a:bodyPr>
          <a:lstStyle>
            <a:lvl1pPr marL="114300" lvl="0" indent="0">
              <a:spcBef>
                <a:spcPts val="0"/>
              </a:spcBef>
              <a:spcAft>
                <a:spcPts val="0"/>
              </a:spcAft>
              <a:buSzPts val="1800"/>
              <a:buNone/>
              <a:defRPr>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a:t>
            </a:r>
            <a:endParaRPr/>
          </a:p>
        </p:txBody>
      </p:sp>
      <p:sp>
        <p:nvSpPr>
          <p:cNvPr id="17" name="Google Shape;18;p4">
            <a:extLst>
              <a:ext uri="{FF2B5EF4-FFF2-40B4-BE49-F238E27FC236}">
                <a16:creationId xmlns:a16="http://schemas.microsoft.com/office/drawing/2014/main" id="{3EF93502-713E-252D-EC72-297CA1779E19}"/>
              </a:ext>
            </a:extLst>
          </p:cNvPr>
          <p:cNvSpPr txBox="1">
            <a:spLocks noGrp="1"/>
          </p:cNvSpPr>
          <p:nvPr>
            <p:ph type="body" idx="14" hasCustomPrompt="1"/>
          </p:nvPr>
        </p:nvSpPr>
        <p:spPr>
          <a:xfrm>
            <a:off x="0" y="-64070"/>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l" rtl="0">
              <a:spcBef>
                <a:spcPts val="0"/>
              </a:spcBef>
              <a:spcAft>
                <a:spcPts val="0"/>
              </a:spcAft>
              <a:buNone/>
            </a:pPr>
            <a:r>
              <a:rPr lang="en-GB" sz="1200">
                <a:solidFill>
                  <a:schemeClr val="dk2"/>
                </a:solidFill>
                <a:latin typeface="Montserrat Light"/>
                <a:ea typeface="Montserrat Light"/>
                <a:cs typeface="Montserrat Light"/>
                <a:sym typeface="Montserrat Light"/>
              </a:rPr>
              <a:t>title of the event | 00/00/2024</a:t>
            </a:r>
          </a:p>
        </p:txBody>
      </p:sp>
      <p:sp>
        <p:nvSpPr>
          <p:cNvPr id="18" name="Google Shape;18;p4">
            <a:extLst>
              <a:ext uri="{FF2B5EF4-FFF2-40B4-BE49-F238E27FC236}">
                <a16:creationId xmlns:a16="http://schemas.microsoft.com/office/drawing/2014/main" id="{DD93398E-A37B-57EC-5D97-03A8E98DAB56}"/>
              </a:ext>
            </a:extLst>
          </p:cNvPr>
          <p:cNvSpPr txBox="1">
            <a:spLocks noGrp="1"/>
          </p:cNvSpPr>
          <p:nvPr>
            <p:ph type="body" idx="15" hasCustomPrompt="1"/>
          </p:nvPr>
        </p:nvSpPr>
        <p:spPr>
          <a:xfrm>
            <a:off x="6042991" y="-42052"/>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r" rtl="0">
              <a:spcBef>
                <a:spcPts val="0"/>
              </a:spcBef>
              <a:spcAft>
                <a:spcPts val="0"/>
              </a:spcAft>
              <a:buNone/>
            </a:pPr>
            <a:r>
              <a:rPr lang="en-GB" sz="1200">
                <a:solidFill>
                  <a:schemeClr val="dk2"/>
                </a:solidFill>
                <a:latin typeface="Montserrat Light"/>
                <a:ea typeface="Montserrat Light"/>
                <a:cs typeface="Montserrat Light"/>
                <a:sym typeface="Montserrat Light"/>
              </a:rPr>
              <a:t>title of slide</a:t>
            </a:r>
          </a:p>
        </p:txBody>
      </p:sp>
    </p:spTree>
    <p:extLst>
      <p:ext uri="{BB962C8B-B14F-4D97-AF65-F5344CB8AC3E}">
        <p14:creationId xmlns:p14="http://schemas.microsoft.com/office/powerpoint/2010/main" val="297616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rgbClr val="FEF4E9"/>
        </a:solidFill>
        <a:effectLst/>
      </p:bgPr>
    </p:bg>
    <p:spTree>
      <p:nvGrpSpPr>
        <p:cNvPr id="1" name="Shape 9"/>
        <p:cNvGrpSpPr/>
        <p:nvPr/>
      </p:nvGrpSpPr>
      <p:grpSpPr>
        <a:xfrm>
          <a:off x="0" y="0"/>
          <a:ext cx="0" cy="0"/>
          <a:chOff x="0" y="0"/>
          <a:chExt cx="0" cy="0"/>
        </a:xfrm>
      </p:grpSpPr>
      <p:sp>
        <p:nvSpPr>
          <p:cNvPr id="2" name="Google Shape;88;p16">
            <a:extLst>
              <a:ext uri="{FF2B5EF4-FFF2-40B4-BE49-F238E27FC236}">
                <a16:creationId xmlns:a16="http://schemas.microsoft.com/office/drawing/2014/main" id="{F8FE73E0-2B4A-A411-EA5D-3166F2855A41}"/>
              </a:ext>
            </a:extLst>
          </p:cNvPr>
          <p:cNvSpPr/>
          <p:nvPr userDrawn="1"/>
        </p:nvSpPr>
        <p:spPr>
          <a:xfrm>
            <a:off x="0" y="4502700"/>
            <a:ext cx="9144000" cy="640800"/>
          </a:xfrm>
          <a:prstGeom prst="rect">
            <a:avLst/>
          </a:prstGeom>
          <a:solidFill>
            <a:srgbClr val="A6CB5C"/>
          </a:solidFill>
          <a:ln w="9525" cap="flat" cmpd="sng">
            <a:solidFill>
              <a:srgbClr val="A6CB5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A6CB5C"/>
              </a:solidFill>
            </a:endParaRPr>
          </a:p>
        </p:txBody>
      </p:sp>
      <p:sp>
        <p:nvSpPr>
          <p:cNvPr id="11" name="Google Shape;11;p2"/>
          <p:cNvSpPr txBox="1">
            <a:spLocks noGrp="1"/>
          </p:cNvSpPr>
          <p:nvPr>
            <p:ph type="subTitle" idx="1" hasCustomPrompt="1"/>
          </p:nvPr>
        </p:nvSpPr>
        <p:spPr>
          <a:xfrm>
            <a:off x="765542" y="1076539"/>
            <a:ext cx="8066757" cy="505933"/>
          </a:xfrm>
          <a:prstGeom prst="rect">
            <a:avLst/>
          </a:prstGeom>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sz="2800">
                <a:latin typeface="Montserrat" panose="00000500000000000000" pitchFamily="2" charset="0"/>
                <a:cs typeface="Calibri" panose="020F0502020204030204" pitchFamily="34"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it-IT" err="1"/>
              <a:t>Subtitle</a:t>
            </a:r>
            <a:r>
              <a:rPr lang="it-IT"/>
              <a:t> 1</a:t>
            </a:r>
            <a:endParaRPr/>
          </a:p>
        </p:txBody>
      </p:sp>
      <p:sp>
        <p:nvSpPr>
          <p:cNvPr id="8" name="Google Shape;89;p16">
            <a:extLst>
              <a:ext uri="{FF2B5EF4-FFF2-40B4-BE49-F238E27FC236}">
                <a16:creationId xmlns:a16="http://schemas.microsoft.com/office/drawing/2014/main" id="{70F2512B-7989-9023-1FAC-C479CFB6F9BB}"/>
              </a:ext>
            </a:extLst>
          </p:cNvPr>
          <p:cNvSpPr txBox="1"/>
          <p:nvPr userDrawn="1"/>
        </p:nvSpPr>
        <p:spPr>
          <a:xfrm>
            <a:off x="2781575" y="4638625"/>
            <a:ext cx="4321500" cy="5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it" sz="700">
                <a:solidFill>
                  <a:schemeClr val="dk1"/>
                </a:solidFill>
                <a:latin typeface="Montserrat"/>
                <a:ea typeface="Montserrat"/>
                <a:cs typeface="Montserrat"/>
                <a:sym typeface="Montserrat"/>
              </a:rPr>
              <a:t>Views and opinions expressed are however those of author(s) only and do not necessary reflect those of the European Union or HADEA. Neither the Euroean Union nor the granting authority can be held responsible for them.</a:t>
            </a:r>
            <a:endParaRPr sz="700">
              <a:solidFill>
                <a:schemeClr val="dk1"/>
              </a:solidFill>
              <a:latin typeface="Montserrat"/>
              <a:ea typeface="Montserrat"/>
              <a:cs typeface="Montserrat"/>
              <a:sym typeface="Montserrat"/>
            </a:endParaRPr>
          </a:p>
          <a:p>
            <a:pPr marL="0" lvl="0" indent="0" algn="l" rtl="0">
              <a:spcBef>
                <a:spcPts val="0"/>
              </a:spcBef>
              <a:spcAft>
                <a:spcPts val="0"/>
              </a:spcAft>
              <a:buNone/>
            </a:pPr>
            <a:endParaRPr sz="700">
              <a:solidFill>
                <a:schemeClr val="dk1"/>
              </a:solidFill>
              <a:latin typeface="Montserrat"/>
              <a:ea typeface="Montserrat"/>
              <a:cs typeface="Montserrat"/>
              <a:sym typeface="Montserrat"/>
            </a:endParaRPr>
          </a:p>
        </p:txBody>
      </p:sp>
      <p:pic>
        <p:nvPicPr>
          <p:cNvPr id="9" name="Google Shape;91;p16">
            <a:extLst>
              <a:ext uri="{FF2B5EF4-FFF2-40B4-BE49-F238E27FC236}">
                <a16:creationId xmlns:a16="http://schemas.microsoft.com/office/drawing/2014/main" id="{F8CBF7DF-BEF7-DED4-DB40-107F6EA30F17}"/>
              </a:ext>
            </a:extLst>
          </p:cNvPr>
          <p:cNvPicPr preferRelativeResize="0"/>
          <p:nvPr userDrawn="1"/>
        </p:nvPicPr>
        <p:blipFill>
          <a:blip r:embed="rId2">
            <a:alphaModFix/>
          </a:blip>
          <a:stretch>
            <a:fillRect/>
          </a:stretch>
        </p:blipFill>
        <p:spPr>
          <a:xfrm>
            <a:off x="7129175" y="4711800"/>
            <a:ext cx="1204825" cy="355650"/>
          </a:xfrm>
          <a:prstGeom prst="rect">
            <a:avLst/>
          </a:prstGeom>
          <a:noFill/>
          <a:ln>
            <a:noFill/>
          </a:ln>
        </p:spPr>
      </p:pic>
      <p:pic>
        <p:nvPicPr>
          <p:cNvPr id="13" name="Google Shape;92;p16">
            <a:extLst>
              <a:ext uri="{FF2B5EF4-FFF2-40B4-BE49-F238E27FC236}">
                <a16:creationId xmlns:a16="http://schemas.microsoft.com/office/drawing/2014/main" id="{CBC1B706-51F1-6F99-7B0D-53F1C9C4C6E2}"/>
              </a:ext>
            </a:extLst>
          </p:cNvPr>
          <p:cNvPicPr preferRelativeResize="0"/>
          <p:nvPr userDrawn="1"/>
        </p:nvPicPr>
        <p:blipFill>
          <a:blip r:embed="rId3">
            <a:alphaModFix/>
          </a:blip>
          <a:stretch>
            <a:fillRect/>
          </a:stretch>
        </p:blipFill>
        <p:spPr>
          <a:xfrm>
            <a:off x="718925" y="4150800"/>
            <a:ext cx="2441426" cy="584107"/>
          </a:xfrm>
          <a:prstGeom prst="rect">
            <a:avLst/>
          </a:prstGeom>
          <a:noFill/>
          <a:ln>
            <a:noFill/>
          </a:ln>
        </p:spPr>
      </p:pic>
      <p:sp>
        <p:nvSpPr>
          <p:cNvPr id="14" name="Google Shape;94;p16">
            <a:extLst>
              <a:ext uri="{FF2B5EF4-FFF2-40B4-BE49-F238E27FC236}">
                <a16:creationId xmlns:a16="http://schemas.microsoft.com/office/drawing/2014/main" id="{F603CE93-C6B8-85FD-068D-2E13F0325A27}"/>
              </a:ext>
            </a:extLst>
          </p:cNvPr>
          <p:cNvSpPr/>
          <p:nvPr userDrawn="1"/>
        </p:nvSpPr>
        <p:spPr>
          <a:xfrm>
            <a:off x="0" y="-9550"/>
            <a:ext cx="9187500" cy="2868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15" name="Immagine 14" descr="Immagine che contiene testo, schermata, Carattere, Elementi grafici&#10;&#10;Descrizione generata automaticamente">
            <a:extLst>
              <a:ext uri="{FF2B5EF4-FFF2-40B4-BE49-F238E27FC236}">
                <a16:creationId xmlns:a16="http://schemas.microsoft.com/office/drawing/2014/main" id="{C68B1116-4774-45F3-8E61-2F16160DECB8}"/>
              </a:ext>
            </a:extLst>
          </p:cNvPr>
          <p:cNvPicPr>
            <a:picLocks noChangeAspect="1"/>
          </p:cNvPicPr>
          <p:nvPr userDrawn="1"/>
        </p:nvPicPr>
        <p:blipFill>
          <a:blip r:embed="rId4"/>
          <a:stretch>
            <a:fillRect/>
          </a:stretch>
        </p:blipFill>
        <p:spPr>
          <a:xfrm>
            <a:off x="976312" y="4689769"/>
            <a:ext cx="1785938" cy="399461"/>
          </a:xfrm>
          <a:prstGeom prst="rect">
            <a:avLst/>
          </a:prstGeom>
        </p:spPr>
      </p:pic>
      <p:sp>
        <p:nvSpPr>
          <p:cNvPr id="16" name="Google Shape;18;p4">
            <a:extLst>
              <a:ext uri="{FF2B5EF4-FFF2-40B4-BE49-F238E27FC236}">
                <a16:creationId xmlns:a16="http://schemas.microsoft.com/office/drawing/2014/main" id="{85EEDB37-EB11-4D61-DFB1-C37A6A40DA91}"/>
              </a:ext>
            </a:extLst>
          </p:cNvPr>
          <p:cNvSpPr txBox="1">
            <a:spLocks noGrp="1"/>
          </p:cNvSpPr>
          <p:nvPr>
            <p:ph type="body" idx="13" hasCustomPrompt="1"/>
          </p:nvPr>
        </p:nvSpPr>
        <p:spPr>
          <a:xfrm>
            <a:off x="765542" y="1669775"/>
            <a:ext cx="4753988" cy="2584600"/>
          </a:xfrm>
          <a:prstGeom prst="rect">
            <a:avLst/>
          </a:prstGeom>
        </p:spPr>
        <p:txBody>
          <a:bodyPr spcFirstLastPara="1" wrap="square" lIns="91425" tIns="91425" rIns="91425" bIns="91425" anchor="t" anchorCtr="0">
            <a:normAutofit/>
          </a:bodyPr>
          <a:lstStyle>
            <a:lvl1pPr marL="114300" lvl="0" indent="0">
              <a:spcBef>
                <a:spcPts val="0"/>
              </a:spcBef>
              <a:spcAft>
                <a:spcPts val="0"/>
              </a:spcAft>
              <a:buSzPts val="1800"/>
              <a:buNone/>
              <a:defRPr>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a:t>
            </a:r>
            <a:endParaRPr/>
          </a:p>
        </p:txBody>
      </p:sp>
      <p:sp>
        <p:nvSpPr>
          <p:cNvPr id="17" name="Google Shape;18;p4">
            <a:extLst>
              <a:ext uri="{FF2B5EF4-FFF2-40B4-BE49-F238E27FC236}">
                <a16:creationId xmlns:a16="http://schemas.microsoft.com/office/drawing/2014/main" id="{3EF93502-713E-252D-EC72-297CA1779E19}"/>
              </a:ext>
            </a:extLst>
          </p:cNvPr>
          <p:cNvSpPr txBox="1">
            <a:spLocks noGrp="1"/>
          </p:cNvSpPr>
          <p:nvPr>
            <p:ph type="body" idx="14" hasCustomPrompt="1"/>
          </p:nvPr>
        </p:nvSpPr>
        <p:spPr>
          <a:xfrm>
            <a:off x="0" y="-64070"/>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l" rtl="0">
              <a:spcBef>
                <a:spcPts val="0"/>
              </a:spcBef>
              <a:spcAft>
                <a:spcPts val="0"/>
              </a:spcAft>
              <a:buNone/>
            </a:pPr>
            <a:r>
              <a:rPr lang="en-GB" sz="1200">
                <a:solidFill>
                  <a:schemeClr val="dk2"/>
                </a:solidFill>
                <a:latin typeface="Montserrat Light"/>
                <a:ea typeface="Montserrat Light"/>
                <a:cs typeface="Montserrat Light"/>
                <a:sym typeface="Montserrat Light"/>
              </a:rPr>
              <a:t>title of the event | 00/00/2024</a:t>
            </a:r>
          </a:p>
        </p:txBody>
      </p:sp>
      <p:sp>
        <p:nvSpPr>
          <p:cNvPr id="18" name="Google Shape;18;p4">
            <a:extLst>
              <a:ext uri="{FF2B5EF4-FFF2-40B4-BE49-F238E27FC236}">
                <a16:creationId xmlns:a16="http://schemas.microsoft.com/office/drawing/2014/main" id="{DD93398E-A37B-57EC-5D97-03A8E98DAB56}"/>
              </a:ext>
            </a:extLst>
          </p:cNvPr>
          <p:cNvSpPr txBox="1">
            <a:spLocks noGrp="1"/>
          </p:cNvSpPr>
          <p:nvPr>
            <p:ph type="body" idx="15" hasCustomPrompt="1"/>
          </p:nvPr>
        </p:nvSpPr>
        <p:spPr>
          <a:xfrm>
            <a:off x="6042991" y="-42052"/>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r" rtl="0">
              <a:spcBef>
                <a:spcPts val="0"/>
              </a:spcBef>
              <a:spcAft>
                <a:spcPts val="0"/>
              </a:spcAft>
              <a:buNone/>
            </a:pPr>
            <a:r>
              <a:rPr lang="en-GB" sz="1200">
                <a:solidFill>
                  <a:schemeClr val="dk2"/>
                </a:solidFill>
                <a:latin typeface="Montserrat Light"/>
                <a:ea typeface="Montserrat Light"/>
                <a:cs typeface="Montserrat Light"/>
                <a:sym typeface="Montserrat Light"/>
              </a:rPr>
              <a:t>title of slide</a:t>
            </a:r>
          </a:p>
        </p:txBody>
      </p:sp>
      <p:sp>
        <p:nvSpPr>
          <p:cNvPr id="4" name="Segnaposto immagine 3">
            <a:extLst>
              <a:ext uri="{FF2B5EF4-FFF2-40B4-BE49-F238E27FC236}">
                <a16:creationId xmlns:a16="http://schemas.microsoft.com/office/drawing/2014/main" id="{36FB011B-E4D7-A576-193A-19434FE393C7}"/>
              </a:ext>
            </a:extLst>
          </p:cNvPr>
          <p:cNvSpPr>
            <a:spLocks noGrp="1"/>
          </p:cNvSpPr>
          <p:nvPr>
            <p:ph type="pic" sz="quarter" idx="16" hasCustomPrompt="1"/>
          </p:nvPr>
        </p:nvSpPr>
        <p:spPr>
          <a:xfrm>
            <a:off x="5618923" y="1669776"/>
            <a:ext cx="3213928" cy="2584600"/>
          </a:xfrm>
        </p:spPr>
        <p:txBody>
          <a:bodyPr/>
          <a:lstStyle>
            <a:lvl1pPr>
              <a:defRPr>
                <a:latin typeface="Montserrat" panose="00000500000000000000" pitchFamily="2" charset="0"/>
              </a:defRPr>
            </a:lvl1pPr>
          </a:lstStyle>
          <a:p>
            <a:r>
              <a:rPr lang="en-GB"/>
              <a:t>Click on the icon to insert an image</a:t>
            </a:r>
            <a:r>
              <a:rPr lang="it-IT"/>
              <a:t>Images</a:t>
            </a:r>
            <a:endParaRPr lang="en-GB"/>
          </a:p>
        </p:txBody>
      </p:sp>
      <p:sp>
        <p:nvSpPr>
          <p:cNvPr id="6" name="Google Shape;12;p2">
            <a:extLst>
              <a:ext uri="{FF2B5EF4-FFF2-40B4-BE49-F238E27FC236}">
                <a16:creationId xmlns:a16="http://schemas.microsoft.com/office/drawing/2014/main" id="{EA31D8A6-BB65-457F-4750-18858EF1E99E}"/>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
        <p:nvSpPr>
          <p:cNvPr id="19" name="Google Shape;10;p2">
            <a:extLst>
              <a:ext uri="{FF2B5EF4-FFF2-40B4-BE49-F238E27FC236}">
                <a16:creationId xmlns:a16="http://schemas.microsoft.com/office/drawing/2014/main" id="{B24D3D82-C90E-6793-DB75-B49261E9FCD7}"/>
              </a:ext>
            </a:extLst>
          </p:cNvPr>
          <p:cNvSpPr txBox="1">
            <a:spLocks noGrp="1"/>
          </p:cNvSpPr>
          <p:nvPr>
            <p:ph type="ctrTitle" hasCustomPrompt="1"/>
          </p:nvPr>
        </p:nvSpPr>
        <p:spPr>
          <a:xfrm>
            <a:off x="765543" y="443661"/>
            <a:ext cx="8066756" cy="603262"/>
          </a:xfrm>
          <a:prstGeom prst="rect">
            <a:avLst/>
          </a:prstGeom>
        </p:spPr>
        <p:txBody>
          <a:bodyPr spcFirstLastPara="1" wrap="square" lIns="91425" tIns="91425" rIns="91425" bIns="91425" anchor="b" anchorCtr="0">
            <a:noAutofit/>
          </a:bodyPr>
          <a:lstStyle>
            <a:lvl1pPr lvl="0" algn="l">
              <a:spcBef>
                <a:spcPts val="0"/>
              </a:spcBef>
              <a:spcAft>
                <a:spcPts val="0"/>
              </a:spcAft>
              <a:buSzPts val="5200"/>
              <a:buNone/>
              <a:defRPr sz="4400" b="1">
                <a:latin typeface="Montserrat" panose="00000500000000000000" pitchFamily="2" charset="0"/>
                <a:cs typeface="Calibri" panose="020F0502020204030204" pitchFamily="34" charset="0"/>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it-IT"/>
              <a:t>Title 1</a:t>
            </a:r>
            <a:endParaRPr/>
          </a:p>
        </p:txBody>
      </p:sp>
    </p:spTree>
    <p:extLst>
      <p:ext uri="{BB962C8B-B14F-4D97-AF65-F5344CB8AC3E}">
        <p14:creationId xmlns:p14="http://schemas.microsoft.com/office/powerpoint/2010/main" val="1067637120"/>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rgbClr val="FEF4E9"/>
        </a:solidFill>
        <a:effectLst/>
      </p:bgPr>
    </p:bg>
    <p:spTree>
      <p:nvGrpSpPr>
        <p:cNvPr id="1" name="Shape 9"/>
        <p:cNvGrpSpPr/>
        <p:nvPr/>
      </p:nvGrpSpPr>
      <p:grpSpPr>
        <a:xfrm>
          <a:off x="0" y="0"/>
          <a:ext cx="0" cy="0"/>
          <a:chOff x="0" y="0"/>
          <a:chExt cx="0" cy="0"/>
        </a:xfrm>
      </p:grpSpPr>
      <p:sp>
        <p:nvSpPr>
          <p:cNvPr id="2" name="Google Shape;88;p16">
            <a:extLst>
              <a:ext uri="{FF2B5EF4-FFF2-40B4-BE49-F238E27FC236}">
                <a16:creationId xmlns:a16="http://schemas.microsoft.com/office/drawing/2014/main" id="{F8FE73E0-2B4A-A411-EA5D-3166F2855A41}"/>
              </a:ext>
            </a:extLst>
          </p:cNvPr>
          <p:cNvSpPr/>
          <p:nvPr userDrawn="1"/>
        </p:nvSpPr>
        <p:spPr>
          <a:xfrm>
            <a:off x="0" y="4502700"/>
            <a:ext cx="9144000" cy="640800"/>
          </a:xfrm>
          <a:prstGeom prst="rect">
            <a:avLst/>
          </a:prstGeom>
          <a:solidFill>
            <a:srgbClr val="A6CB5C"/>
          </a:solidFill>
          <a:ln w="9525" cap="flat" cmpd="sng">
            <a:solidFill>
              <a:srgbClr val="A6CB5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A6CB5C"/>
              </a:solidFill>
            </a:endParaRPr>
          </a:p>
        </p:txBody>
      </p:sp>
      <p:sp>
        <p:nvSpPr>
          <p:cNvPr id="11" name="Google Shape;11;p2"/>
          <p:cNvSpPr txBox="1">
            <a:spLocks noGrp="1"/>
          </p:cNvSpPr>
          <p:nvPr>
            <p:ph type="subTitle" idx="1" hasCustomPrompt="1"/>
          </p:nvPr>
        </p:nvSpPr>
        <p:spPr>
          <a:xfrm>
            <a:off x="766094" y="477780"/>
            <a:ext cx="8066757" cy="505933"/>
          </a:xfrm>
          <a:prstGeom prst="rect">
            <a:avLst/>
          </a:prstGeom>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sz="2800">
                <a:latin typeface="Montserrat" panose="00000500000000000000" pitchFamily="2" charset="0"/>
                <a:cs typeface="Calibri" panose="020F0502020204030204" pitchFamily="34"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it-IT" err="1"/>
              <a:t>Subtitle</a:t>
            </a:r>
            <a:r>
              <a:rPr lang="it-IT"/>
              <a:t> 1</a:t>
            </a:r>
            <a:endParaRPr/>
          </a:p>
        </p:txBody>
      </p:sp>
      <p:sp>
        <p:nvSpPr>
          <p:cNvPr id="8" name="Google Shape;89;p16">
            <a:extLst>
              <a:ext uri="{FF2B5EF4-FFF2-40B4-BE49-F238E27FC236}">
                <a16:creationId xmlns:a16="http://schemas.microsoft.com/office/drawing/2014/main" id="{70F2512B-7989-9023-1FAC-C479CFB6F9BB}"/>
              </a:ext>
            </a:extLst>
          </p:cNvPr>
          <p:cNvSpPr txBox="1"/>
          <p:nvPr userDrawn="1"/>
        </p:nvSpPr>
        <p:spPr>
          <a:xfrm>
            <a:off x="2781575" y="4638625"/>
            <a:ext cx="4321500" cy="5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it" sz="700">
                <a:solidFill>
                  <a:schemeClr val="dk1"/>
                </a:solidFill>
                <a:latin typeface="Montserrat"/>
                <a:ea typeface="Montserrat"/>
                <a:cs typeface="Montserrat"/>
                <a:sym typeface="Montserrat"/>
              </a:rPr>
              <a:t>Views and opinions expressed are however those of author(s) only and do not necessary reflect those of the European Union or HADEA. Neither the Euroean Union nor the granting authority can be held responsible for them.</a:t>
            </a:r>
            <a:endParaRPr sz="700">
              <a:solidFill>
                <a:schemeClr val="dk1"/>
              </a:solidFill>
              <a:latin typeface="Montserrat"/>
              <a:ea typeface="Montserrat"/>
              <a:cs typeface="Montserrat"/>
              <a:sym typeface="Montserrat"/>
            </a:endParaRPr>
          </a:p>
          <a:p>
            <a:pPr marL="0" lvl="0" indent="0" algn="l" rtl="0">
              <a:spcBef>
                <a:spcPts val="0"/>
              </a:spcBef>
              <a:spcAft>
                <a:spcPts val="0"/>
              </a:spcAft>
              <a:buNone/>
            </a:pPr>
            <a:endParaRPr sz="700">
              <a:solidFill>
                <a:schemeClr val="dk1"/>
              </a:solidFill>
              <a:latin typeface="Montserrat"/>
              <a:ea typeface="Montserrat"/>
              <a:cs typeface="Montserrat"/>
              <a:sym typeface="Montserrat"/>
            </a:endParaRPr>
          </a:p>
        </p:txBody>
      </p:sp>
      <p:pic>
        <p:nvPicPr>
          <p:cNvPr id="9" name="Google Shape;91;p16">
            <a:extLst>
              <a:ext uri="{FF2B5EF4-FFF2-40B4-BE49-F238E27FC236}">
                <a16:creationId xmlns:a16="http://schemas.microsoft.com/office/drawing/2014/main" id="{F8CBF7DF-BEF7-DED4-DB40-107F6EA30F17}"/>
              </a:ext>
            </a:extLst>
          </p:cNvPr>
          <p:cNvPicPr preferRelativeResize="0"/>
          <p:nvPr userDrawn="1"/>
        </p:nvPicPr>
        <p:blipFill>
          <a:blip r:embed="rId2">
            <a:alphaModFix/>
          </a:blip>
          <a:stretch>
            <a:fillRect/>
          </a:stretch>
        </p:blipFill>
        <p:spPr>
          <a:xfrm>
            <a:off x="7129175" y="4711800"/>
            <a:ext cx="1204825" cy="355650"/>
          </a:xfrm>
          <a:prstGeom prst="rect">
            <a:avLst/>
          </a:prstGeom>
          <a:noFill/>
          <a:ln>
            <a:noFill/>
          </a:ln>
        </p:spPr>
      </p:pic>
      <p:pic>
        <p:nvPicPr>
          <p:cNvPr id="13" name="Google Shape;92;p16">
            <a:extLst>
              <a:ext uri="{FF2B5EF4-FFF2-40B4-BE49-F238E27FC236}">
                <a16:creationId xmlns:a16="http://schemas.microsoft.com/office/drawing/2014/main" id="{CBC1B706-51F1-6F99-7B0D-53F1C9C4C6E2}"/>
              </a:ext>
            </a:extLst>
          </p:cNvPr>
          <p:cNvPicPr preferRelativeResize="0"/>
          <p:nvPr userDrawn="1"/>
        </p:nvPicPr>
        <p:blipFill>
          <a:blip r:embed="rId3">
            <a:alphaModFix/>
          </a:blip>
          <a:stretch>
            <a:fillRect/>
          </a:stretch>
        </p:blipFill>
        <p:spPr>
          <a:xfrm>
            <a:off x="718925" y="4150800"/>
            <a:ext cx="2441426" cy="584107"/>
          </a:xfrm>
          <a:prstGeom prst="rect">
            <a:avLst/>
          </a:prstGeom>
          <a:noFill/>
          <a:ln>
            <a:noFill/>
          </a:ln>
        </p:spPr>
      </p:pic>
      <p:sp>
        <p:nvSpPr>
          <p:cNvPr id="14" name="Google Shape;94;p16">
            <a:extLst>
              <a:ext uri="{FF2B5EF4-FFF2-40B4-BE49-F238E27FC236}">
                <a16:creationId xmlns:a16="http://schemas.microsoft.com/office/drawing/2014/main" id="{F603CE93-C6B8-85FD-068D-2E13F0325A27}"/>
              </a:ext>
            </a:extLst>
          </p:cNvPr>
          <p:cNvSpPr/>
          <p:nvPr userDrawn="1"/>
        </p:nvSpPr>
        <p:spPr>
          <a:xfrm>
            <a:off x="0" y="-9550"/>
            <a:ext cx="9187500" cy="2868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15" name="Immagine 14" descr="Immagine che contiene testo, schermata, Carattere, Elementi grafici&#10;&#10;Descrizione generata automaticamente">
            <a:extLst>
              <a:ext uri="{FF2B5EF4-FFF2-40B4-BE49-F238E27FC236}">
                <a16:creationId xmlns:a16="http://schemas.microsoft.com/office/drawing/2014/main" id="{C68B1116-4774-45F3-8E61-2F16160DECB8}"/>
              </a:ext>
            </a:extLst>
          </p:cNvPr>
          <p:cNvPicPr>
            <a:picLocks noChangeAspect="1"/>
          </p:cNvPicPr>
          <p:nvPr userDrawn="1"/>
        </p:nvPicPr>
        <p:blipFill>
          <a:blip r:embed="rId4"/>
          <a:stretch>
            <a:fillRect/>
          </a:stretch>
        </p:blipFill>
        <p:spPr>
          <a:xfrm>
            <a:off x="976312" y="4689769"/>
            <a:ext cx="1785938" cy="399461"/>
          </a:xfrm>
          <a:prstGeom prst="rect">
            <a:avLst/>
          </a:prstGeom>
        </p:spPr>
      </p:pic>
      <p:sp>
        <p:nvSpPr>
          <p:cNvPr id="16" name="Google Shape;18;p4">
            <a:extLst>
              <a:ext uri="{FF2B5EF4-FFF2-40B4-BE49-F238E27FC236}">
                <a16:creationId xmlns:a16="http://schemas.microsoft.com/office/drawing/2014/main" id="{85EEDB37-EB11-4D61-DFB1-C37A6A40DA91}"/>
              </a:ext>
            </a:extLst>
          </p:cNvPr>
          <p:cNvSpPr txBox="1">
            <a:spLocks noGrp="1"/>
          </p:cNvSpPr>
          <p:nvPr>
            <p:ph type="body" idx="13" hasCustomPrompt="1"/>
          </p:nvPr>
        </p:nvSpPr>
        <p:spPr>
          <a:xfrm>
            <a:off x="765541" y="1063292"/>
            <a:ext cx="5860545" cy="1579263"/>
          </a:xfrm>
          <a:prstGeom prst="rect">
            <a:avLst/>
          </a:prstGeom>
        </p:spPr>
        <p:txBody>
          <a:bodyPr spcFirstLastPara="1" wrap="square" lIns="91425" tIns="91425" rIns="91425" bIns="91425" anchor="t" anchorCtr="0">
            <a:normAutofit/>
          </a:bodyPr>
          <a:lstStyle>
            <a:lvl1pPr marL="114300" lvl="0" indent="0">
              <a:spcBef>
                <a:spcPts val="0"/>
              </a:spcBef>
              <a:spcAft>
                <a:spcPts val="0"/>
              </a:spcAft>
              <a:buSzPts val="1800"/>
              <a:buNone/>
              <a:defRPr>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 1</a:t>
            </a:r>
            <a:endParaRPr/>
          </a:p>
        </p:txBody>
      </p:sp>
      <p:sp>
        <p:nvSpPr>
          <p:cNvPr id="17" name="Google Shape;18;p4">
            <a:extLst>
              <a:ext uri="{FF2B5EF4-FFF2-40B4-BE49-F238E27FC236}">
                <a16:creationId xmlns:a16="http://schemas.microsoft.com/office/drawing/2014/main" id="{3EF93502-713E-252D-EC72-297CA1779E19}"/>
              </a:ext>
            </a:extLst>
          </p:cNvPr>
          <p:cNvSpPr txBox="1">
            <a:spLocks noGrp="1"/>
          </p:cNvSpPr>
          <p:nvPr>
            <p:ph type="body" idx="14" hasCustomPrompt="1"/>
          </p:nvPr>
        </p:nvSpPr>
        <p:spPr>
          <a:xfrm>
            <a:off x="0" y="-64070"/>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l" rtl="0">
              <a:spcBef>
                <a:spcPts val="0"/>
              </a:spcBef>
              <a:spcAft>
                <a:spcPts val="0"/>
              </a:spcAft>
              <a:buNone/>
            </a:pPr>
            <a:r>
              <a:rPr lang="en-GB" sz="1200">
                <a:solidFill>
                  <a:schemeClr val="dk2"/>
                </a:solidFill>
                <a:latin typeface="Montserrat Light"/>
                <a:ea typeface="Montserrat Light"/>
                <a:cs typeface="Montserrat Light"/>
                <a:sym typeface="Montserrat Light"/>
              </a:rPr>
              <a:t>title of the event | 00/00/2024</a:t>
            </a:r>
          </a:p>
        </p:txBody>
      </p:sp>
      <p:sp>
        <p:nvSpPr>
          <p:cNvPr id="18" name="Google Shape;18;p4">
            <a:extLst>
              <a:ext uri="{FF2B5EF4-FFF2-40B4-BE49-F238E27FC236}">
                <a16:creationId xmlns:a16="http://schemas.microsoft.com/office/drawing/2014/main" id="{DD93398E-A37B-57EC-5D97-03A8E98DAB56}"/>
              </a:ext>
            </a:extLst>
          </p:cNvPr>
          <p:cNvSpPr txBox="1">
            <a:spLocks noGrp="1"/>
          </p:cNvSpPr>
          <p:nvPr>
            <p:ph type="body" idx="15" hasCustomPrompt="1"/>
          </p:nvPr>
        </p:nvSpPr>
        <p:spPr>
          <a:xfrm>
            <a:off x="6042991" y="-42052"/>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r" rtl="0">
              <a:spcBef>
                <a:spcPts val="0"/>
              </a:spcBef>
              <a:spcAft>
                <a:spcPts val="0"/>
              </a:spcAft>
              <a:buNone/>
            </a:pPr>
            <a:r>
              <a:rPr lang="en-GB" sz="1200">
                <a:solidFill>
                  <a:schemeClr val="dk2"/>
                </a:solidFill>
                <a:latin typeface="Montserrat Light"/>
                <a:ea typeface="Montserrat Light"/>
                <a:cs typeface="Montserrat Light"/>
                <a:sym typeface="Montserrat Light"/>
              </a:rPr>
              <a:t>title of slide</a:t>
            </a:r>
          </a:p>
        </p:txBody>
      </p:sp>
      <p:sp>
        <p:nvSpPr>
          <p:cNvPr id="4" name="Segnaposto immagine 3">
            <a:extLst>
              <a:ext uri="{FF2B5EF4-FFF2-40B4-BE49-F238E27FC236}">
                <a16:creationId xmlns:a16="http://schemas.microsoft.com/office/drawing/2014/main" id="{36FB011B-E4D7-A576-193A-19434FE393C7}"/>
              </a:ext>
            </a:extLst>
          </p:cNvPr>
          <p:cNvSpPr>
            <a:spLocks noGrp="1"/>
          </p:cNvSpPr>
          <p:nvPr>
            <p:ph type="pic" sz="quarter" idx="16" hasCustomPrompt="1"/>
          </p:nvPr>
        </p:nvSpPr>
        <p:spPr>
          <a:xfrm>
            <a:off x="6785113" y="1063292"/>
            <a:ext cx="2047738" cy="1579263"/>
          </a:xfrm>
        </p:spPr>
        <p:txBody>
          <a:bodyPr/>
          <a:lstStyle>
            <a:lvl1pPr>
              <a:defRPr>
                <a:latin typeface="Montserrat" panose="00000500000000000000" pitchFamily="2" charset="0"/>
              </a:defRPr>
            </a:lvl1pPr>
          </a:lstStyle>
          <a:p>
            <a:r>
              <a:rPr lang="en-GB"/>
              <a:t>Click on the icon to insert an image</a:t>
            </a:r>
          </a:p>
        </p:txBody>
      </p:sp>
      <p:sp>
        <p:nvSpPr>
          <p:cNvPr id="6" name="Google Shape;12;p2">
            <a:extLst>
              <a:ext uri="{FF2B5EF4-FFF2-40B4-BE49-F238E27FC236}">
                <a16:creationId xmlns:a16="http://schemas.microsoft.com/office/drawing/2014/main" id="{EA31D8A6-BB65-457F-4750-18858EF1E99E}"/>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pic>
        <p:nvPicPr>
          <p:cNvPr id="3" name="Google Shape;128;p18">
            <a:extLst>
              <a:ext uri="{FF2B5EF4-FFF2-40B4-BE49-F238E27FC236}">
                <a16:creationId xmlns:a16="http://schemas.microsoft.com/office/drawing/2014/main" id="{93B3C63C-89BC-8E05-5FA9-B440E0F038BE}"/>
              </a:ext>
            </a:extLst>
          </p:cNvPr>
          <p:cNvPicPr preferRelativeResize="0"/>
          <p:nvPr userDrawn="1"/>
        </p:nvPicPr>
        <p:blipFill>
          <a:blip r:embed="rId5">
            <a:alphaModFix/>
          </a:blip>
          <a:stretch>
            <a:fillRect/>
          </a:stretch>
        </p:blipFill>
        <p:spPr>
          <a:xfrm>
            <a:off x="-274579" y="1123963"/>
            <a:ext cx="1250891" cy="423300"/>
          </a:xfrm>
          <a:prstGeom prst="rect">
            <a:avLst/>
          </a:prstGeom>
          <a:noFill/>
          <a:ln>
            <a:noFill/>
          </a:ln>
        </p:spPr>
      </p:pic>
      <p:sp>
        <p:nvSpPr>
          <p:cNvPr id="5" name="Segnaposto immagine 3">
            <a:extLst>
              <a:ext uri="{FF2B5EF4-FFF2-40B4-BE49-F238E27FC236}">
                <a16:creationId xmlns:a16="http://schemas.microsoft.com/office/drawing/2014/main" id="{ECB420E7-573A-AEE1-BBCA-601E07F90D57}"/>
              </a:ext>
            </a:extLst>
          </p:cNvPr>
          <p:cNvSpPr>
            <a:spLocks noGrp="1"/>
          </p:cNvSpPr>
          <p:nvPr>
            <p:ph type="pic" sz="quarter" idx="17" hasCustomPrompt="1"/>
          </p:nvPr>
        </p:nvSpPr>
        <p:spPr>
          <a:xfrm>
            <a:off x="6785113" y="2696825"/>
            <a:ext cx="2047738" cy="1557550"/>
          </a:xfrm>
        </p:spPr>
        <p:txBody>
          <a:bodyPr/>
          <a:lstStyle>
            <a:lvl1pPr>
              <a:defRPr>
                <a:latin typeface="Montserrat" panose="00000500000000000000" pitchFamily="2" charset="0"/>
              </a:defRPr>
            </a:lvl1pPr>
          </a:lstStyle>
          <a:p>
            <a:r>
              <a:rPr lang="en-GB"/>
              <a:t>Click on the icon to insert an image</a:t>
            </a:r>
          </a:p>
        </p:txBody>
      </p:sp>
      <p:sp>
        <p:nvSpPr>
          <p:cNvPr id="7" name="Google Shape;18;p4">
            <a:extLst>
              <a:ext uri="{FF2B5EF4-FFF2-40B4-BE49-F238E27FC236}">
                <a16:creationId xmlns:a16="http://schemas.microsoft.com/office/drawing/2014/main" id="{9C063BDD-36F4-771E-4FB0-D062D2BC8FE9}"/>
              </a:ext>
            </a:extLst>
          </p:cNvPr>
          <p:cNvSpPr txBox="1">
            <a:spLocks noGrp="1"/>
          </p:cNvSpPr>
          <p:nvPr>
            <p:ph type="body" idx="18" hasCustomPrompt="1"/>
          </p:nvPr>
        </p:nvSpPr>
        <p:spPr>
          <a:xfrm>
            <a:off x="765541" y="2696825"/>
            <a:ext cx="5860545" cy="1579263"/>
          </a:xfrm>
          <a:prstGeom prst="rect">
            <a:avLst/>
          </a:prstGeom>
        </p:spPr>
        <p:txBody>
          <a:bodyPr spcFirstLastPara="1" wrap="square" lIns="91425" tIns="91425" rIns="91425" bIns="91425" anchor="t" anchorCtr="0">
            <a:normAutofit/>
          </a:bodyPr>
          <a:lstStyle>
            <a:lvl1pPr marL="114300" lvl="0" indent="0">
              <a:spcBef>
                <a:spcPts val="0"/>
              </a:spcBef>
              <a:spcAft>
                <a:spcPts val="0"/>
              </a:spcAft>
              <a:buSzPts val="1800"/>
              <a:buNone/>
              <a:defRPr>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 2</a:t>
            </a:r>
            <a:endParaRPr/>
          </a:p>
        </p:txBody>
      </p:sp>
      <p:pic>
        <p:nvPicPr>
          <p:cNvPr id="10" name="Google Shape;128;p18">
            <a:extLst>
              <a:ext uri="{FF2B5EF4-FFF2-40B4-BE49-F238E27FC236}">
                <a16:creationId xmlns:a16="http://schemas.microsoft.com/office/drawing/2014/main" id="{C74C52CD-1B3F-0A02-CBAB-21957C18AEAA}"/>
              </a:ext>
            </a:extLst>
          </p:cNvPr>
          <p:cNvPicPr preferRelativeResize="0"/>
          <p:nvPr userDrawn="1"/>
        </p:nvPicPr>
        <p:blipFill>
          <a:blip r:embed="rId5">
            <a:alphaModFix/>
          </a:blip>
          <a:stretch>
            <a:fillRect/>
          </a:stretch>
        </p:blipFill>
        <p:spPr>
          <a:xfrm>
            <a:off x="-274579" y="2725519"/>
            <a:ext cx="1250891" cy="423300"/>
          </a:xfrm>
          <a:prstGeom prst="rect">
            <a:avLst/>
          </a:prstGeom>
          <a:noFill/>
          <a:ln>
            <a:noFill/>
          </a:ln>
        </p:spPr>
      </p:pic>
    </p:spTree>
    <p:extLst>
      <p:ext uri="{BB962C8B-B14F-4D97-AF65-F5344CB8AC3E}">
        <p14:creationId xmlns:p14="http://schemas.microsoft.com/office/powerpoint/2010/main" val="204920233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rgbClr val="FEF4E9"/>
        </a:solidFill>
        <a:effectLst/>
      </p:bgPr>
    </p:bg>
    <p:spTree>
      <p:nvGrpSpPr>
        <p:cNvPr id="1" name="Shape 9"/>
        <p:cNvGrpSpPr/>
        <p:nvPr/>
      </p:nvGrpSpPr>
      <p:grpSpPr>
        <a:xfrm>
          <a:off x="0" y="0"/>
          <a:ext cx="0" cy="0"/>
          <a:chOff x="0" y="0"/>
          <a:chExt cx="0" cy="0"/>
        </a:xfrm>
      </p:grpSpPr>
      <p:sp>
        <p:nvSpPr>
          <p:cNvPr id="2" name="Google Shape;88;p16">
            <a:extLst>
              <a:ext uri="{FF2B5EF4-FFF2-40B4-BE49-F238E27FC236}">
                <a16:creationId xmlns:a16="http://schemas.microsoft.com/office/drawing/2014/main" id="{F8FE73E0-2B4A-A411-EA5D-3166F2855A41}"/>
              </a:ext>
            </a:extLst>
          </p:cNvPr>
          <p:cNvSpPr/>
          <p:nvPr userDrawn="1"/>
        </p:nvSpPr>
        <p:spPr>
          <a:xfrm>
            <a:off x="0" y="4502700"/>
            <a:ext cx="9144000" cy="640800"/>
          </a:xfrm>
          <a:prstGeom prst="rect">
            <a:avLst/>
          </a:prstGeom>
          <a:solidFill>
            <a:srgbClr val="A6CB5C"/>
          </a:solidFill>
          <a:ln w="9525" cap="flat" cmpd="sng">
            <a:solidFill>
              <a:srgbClr val="A6CB5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A6CB5C"/>
              </a:solidFill>
            </a:endParaRPr>
          </a:p>
        </p:txBody>
      </p:sp>
      <p:sp>
        <p:nvSpPr>
          <p:cNvPr id="11" name="Google Shape;11;p2"/>
          <p:cNvSpPr txBox="1">
            <a:spLocks noGrp="1"/>
          </p:cNvSpPr>
          <p:nvPr>
            <p:ph type="subTitle" idx="1" hasCustomPrompt="1"/>
          </p:nvPr>
        </p:nvSpPr>
        <p:spPr>
          <a:xfrm>
            <a:off x="766094" y="477780"/>
            <a:ext cx="8066757" cy="505933"/>
          </a:xfrm>
          <a:prstGeom prst="rect">
            <a:avLst/>
          </a:prstGeom>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sz="2800">
                <a:latin typeface="Montserrat" panose="00000500000000000000" pitchFamily="2" charset="0"/>
                <a:cs typeface="Calibri" panose="020F0502020204030204" pitchFamily="34"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it-IT" err="1"/>
              <a:t>Subtitle</a:t>
            </a:r>
            <a:r>
              <a:rPr lang="it-IT"/>
              <a:t> 1</a:t>
            </a:r>
            <a:endParaRPr/>
          </a:p>
        </p:txBody>
      </p:sp>
      <p:sp>
        <p:nvSpPr>
          <p:cNvPr id="8" name="Google Shape;89;p16">
            <a:extLst>
              <a:ext uri="{FF2B5EF4-FFF2-40B4-BE49-F238E27FC236}">
                <a16:creationId xmlns:a16="http://schemas.microsoft.com/office/drawing/2014/main" id="{70F2512B-7989-9023-1FAC-C479CFB6F9BB}"/>
              </a:ext>
            </a:extLst>
          </p:cNvPr>
          <p:cNvSpPr txBox="1"/>
          <p:nvPr userDrawn="1"/>
        </p:nvSpPr>
        <p:spPr>
          <a:xfrm>
            <a:off x="2781575" y="4638625"/>
            <a:ext cx="4321500" cy="5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it" sz="700">
                <a:solidFill>
                  <a:schemeClr val="dk1"/>
                </a:solidFill>
                <a:latin typeface="Montserrat"/>
                <a:ea typeface="Montserrat"/>
                <a:cs typeface="Montserrat"/>
                <a:sym typeface="Montserrat"/>
              </a:rPr>
              <a:t>Views and opinions expressed are however those of author(s) only and do not necessary reflect those of the European Union or HADEA. Neither the Euroean Union nor the granting authority can be held responsible for them.</a:t>
            </a:r>
            <a:endParaRPr sz="700">
              <a:solidFill>
                <a:schemeClr val="dk1"/>
              </a:solidFill>
              <a:latin typeface="Montserrat"/>
              <a:ea typeface="Montserrat"/>
              <a:cs typeface="Montserrat"/>
              <a:sym typeface="Montserrat"/>
            </a:endParaRPr>
          </a:p>
          <a:p>
            <a:pPr marL="0" lvl="0" indent="0" algn="l" rtl="0">
              <a:spcBef>
                <a:spcPts val="0"/>
              </a:spcBef>
              <a:spcAft>
                <a:spcPts val="0"/>
              </a:spcAft>
              <a:buNone/>
            </a:pPr>
            <a:endParaRPr sz="700">
              <a:solidFill>
                <a:schemeClr val="dk1"/>
              </a:solidFill>
              <a:latin typeface="Montserrat"/>
              <a:ea typeface="Montserrat"/>
              <a:cs typeface="Montserrat"/>
              <a:sym typeface="Montserrat"/>
            </a:endParaRPr>
          </a:p>
        </p:txBody>
      </p:sp>
      <p:pic>
        <p:nvPicPr>
          <p:cNvPr id="9" name="Google Shape;91;p16">
            <a:extLst>
              <a:ext uri="{FF2B5EF4-FFF2-40B4-BE49-F238E27FC236}">
                <a16:creationId xmlns:a16="http://schemas.microsoft.com/office/drawing/2014/main" id="{F8CBF7DF-BEF7-DED4-DB40-107F6EA30F17}"/>
              </a:ext>
            </a:extLst>
          </p:cNvPr>
          <p:cNvPicPr preferRelativeResize="0"/>
          <p:nvPr userDrawn="1"/>
        </p:nvPicPr>
        <p:blipFill>
          <a:blip r:embed="rId2">
            <a:alphaModFix/>
          </a:blip>
          <a:stretch>
            <a:fillRect/>
          </a:stretch>
        </p:blipFill>
        <p:spPr>
          <a:xfrm>
            <a:off x="7129175" y="4711800"/>
            <a:ext cx="1204825" cy="355650"/>
          </a:xfrm>
          <a:prstGeom prst="rect">
            <a:avLst/>
          </a:prstGeom>
          <a:noFill/>
          <a:ln>
            <a:noFill/>
          </a:ln>
        </p:spPr>
      </p:pic>
      <p:pic>
        <p:nvPicPr>
          <p:cNvPr id="13" name="Google Shape;92;p16">
            <a:extLst>
              <a:ext uri="{FF2B5EF4-FFF2-40B4-BE49-F238E27FC236}">
                <a16:creationId xmlns:a16="http://schemas.microsoft.com/office/drawing/2014/main" id="{CBC1B706-51F1-6F99-7B0D-53F1C9C4C6E2}"/>
              </a:ext>
            </a:extLst>
          </p:cNvPr>
          <p:cNvPicPr preferRelativeResize="0"/>
          <p:nvPr userDrawn="1"/>
        </p:nvPicPr>
        <p:blipFill>
          <a:blip r:embed="rId3">
            <a:alphaModFix/>
          </a:blip>
          <a:stretch>
            <a:fillRect/>
          </a:stretch>
        </p:blipFill>
        <p:spPr>
          <a:xfrm>
            <a:off x="718925" y="4150800"/>
            <a:ext cx="2441426" cy="584107"/>
          </a:xfrm>
          <a:prstGeom prst="rect">
            <a:avLst/>
          </a:prstGeom>
          <a:noFill/>
          <a:ln>
            <a:noFill/>
          </a:ln>
        </p:spPr>
      </p:pic>
      <p:sp>
        <p:nvSpPr>
          <p:cNvPr id="14" name="Google Shape;94;p16">
            <a:extLst>
              <a:ext uri="{FF2B5EF4-FFF2-40B4-BE49-F238E27FC236}">
                <a16:creationId xmlns:a16="http://schemas.microsoft.com/office/drawing/2014/main" id="{F603CE93-C6B8-85FD-068D-2E13F0325A27}"/>
              </a:ext>
            </a:extLst>
          </p:cNvPr>
          <p:cNvSpPr/>
          <p:nvPr userDrawn="1"/>
        </p:nvSpPr>
        <p:spPr>
          <a:xfrm>
            <a:off x="0" y="-9550"/>
            <a:ext cx="9187500" cy="2868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15" name="Immagine 14" descr="Immagine che contiene testo, schermata, Carattere, Elementi grafici&#10;&#10;Descrizione generata automaticamente">
            <a:extLst>
              <a:ext uri="{FF2B5EF4-FFF2-40B4-BE49-F238E27FC236}">
                <a16:creationId xmlns:a16="http://schemas.microsoft.com/office/drawing/2014/main" id="{C68B1116-4774-45F3-8E61-2F16160DECB8}"/>
              </a:ext>
            </a:extLst>
          </p:cNvPr>
          <p:cNvPicPr>
            <a:picLocks noChangeAspect="1"/>
          </p:cNvPicPr>
          <p:nvPr userDrawn="1"/>
        </p:nvPicPr>
        <p:blipFill>
          <a:blip r:embed="rId4"/>
          <a:stretch>
            <a:fillRect/>
          </a:stretch>
        </p:blipFill>
        <p:spPr>
          <a:xfrm>
            <a:off x="976312" y="4689769"/>
            <a:ext cx="1785938" cy="399461"/>
          </a:xfrm>
          <a:prstGeom prst="rect">
            <a:avLst/>
          </a:prstGeom>
        </p:spPr>
      </p:pic>
      <p:sp>
        <p:nvSpPr>
          <p:cNvPr id="16" name="Google Shape;18;p4">
            <a:extLst>
              <a:ext uri="{FF2B5EF4-FFF2-40B4-BE49-F238E27FC236}">
                <a16:creationId xmlns:a16="http://schemas.microsoft.com/office/drawing/2014/main" id="{85EEDB37-EB11-4D61-DFB1-C37A6A40DA91}"/>
              </a:ext>
            </a:extLst>
          </p:cNvPr>
          <p:cNvSpPr txBox="1">
            <a:spLocks noGrp="1"/>
          </p:cNvSpPr>
          <p:nvPr>
            <p:ph type="body" idx="13" hasCustomPrompt="1"/>
          </p:nvPr>
        </p:nvSpPr>
        <p:spPr>
          <a:xfrm>
            <a:off x="2246243" y="1063292"/>
            <a:ext cx="6586055" cy="1008757"/>
          </a:xfrm>
          <a:prstGeom prst="rect">
            <a:avLst/>
          </a:prstGeom>
        </p:spPr>
        <p:txBody>
          <a:bodyPr spcFirstLastPara="1" wrap="square" lIns="91425" tIns="91425" rIns="91425" bIns="91425" anchor="t" anchorCtr="0">
            <a:normAutofit/>
          </a:bodyPr>
          <a:lstStyle>
            <a:lvl1pPr marL="114300" lvl="0" indent="0">
              <a:spcBef>
                <a:spcPts val="0"/>
              </a:spcBef>
              <a:spcAft>
                <a:spcPts val="0"/>
              </a:spcAft>
              <a:buSzPts val="1800"/>
              <a:buNone/>
              <a:defRPr>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 1</a:t>
            </a:r>
            <a:endParaRPr/>
          </a:p>
        </p:txBody>
      </p:sp>
      <p:sp>
        <p:nvSpPr>
          <p:cNvPr id="17" name="Google Shape;18;p4">
            <a:extLst>
              <a:ext uri="{FF2B5EF4-FFF2-40B4-BE49-F238E27FC236}">
                <a16:creationId xmlns:a16="http://schemas.microsoft.com/office/drawing/2014/main" id="{3EF93502-713E-252D-EC72-297CA1779E19}"/>
              </a:ext>
            </a:extLst>
          </p:cNvPr>
          <p:cNvSpPr txBox="1">
            <a:spLocks noGrp="1"/>
          </p:cNvSpPr>
          <p:nvPr>
            <p:ph type="body" idx="14" hasCustomPrompt="1"/>
          </p:nvPr>
        </p:nvSpPr>
        <p:spPr>
          <a:xfrm>
            <a:off x="0" y="-64070"/>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l" rtl="0">
              <a:spcBef>
                <a:spcPts val="0"/>
              </a:spcBef>
              <a:spcAft>
                <a:spcPts val="0"/>
              </a:spcAft>
              <a:buNone/>
            </a:pPr>
            <a:r>
              <a:rPr lang="en-GB" sz="1200">
                <a:solidFill>
                  <a:schemeClr val="dk2"/>
                </a:solidFill>
                <a:latin typeface="Montserrat Light"/>
                <a:ea typeface="Montserrat Light"/>
                <a:cs typeface="Montserrat Light"/>
                <a:sym typeface="Montserrat Light"/>
              </a:rPr>
              <a:t>title of the event | 00/00/2024</a:t>
            </a:r>
          </a:p>
        </p:txBody>
      </p:sp>
      <p:sp>
        <p:nvSpPr>
          <p:cNvPr id="18" name="Google Shape;18;p4">
            <a:extLst>
              <a:ext uri="{FF2B5EF4-FFF2-40B4-BE49-F238E27FC236}">
                <a16:creationId xmlns:a16="http://schemas.microsoft.com/office/drawing/2014/main" id="{DD93398E-A37B-57EC-5D97-03A8E98DAB56}"/>
              </a:ext>
            </a:extLst>
          </p:cNvPr>
          <p:cNvSpPr txBox="1">
            <a:spLocks noGrp="1"/>
          </p:cNvSpPr>
          <p:nvPr>
            <p:ph type="body" idx="15" hasCustomPrompt="1"/>
          </p:nvPr>
        </p:nvSpPr>
        <p:spPr>
          <a:xfrm>
            <a:off x="6042991" y="-42052"/>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r" rtl="0">
              <a:spcBef>
                <a:spcPts val="0"/>
              </a:spcBef>
              <a:spcAft>
                <a:spcPts val="0"/>
              </a:spcAft>
              <a:buNone/>
            </a:pPr>
            <a:r>
              <a:rPr lang="en-GB" sz="1200">
                <a:solidFill>
                  <a:schemeClr val="dk2"/>
                </a:solidFill>
                <a:latin typeface="Montserrat Light"/>
                <a:ea typeface="Montserrat Light"/>
                <a:cs typeface="Montserrat Light"/>
                <a:sym typeface="Montserrat Light"/>
              </a:rPr>
              <a:t>title of slide</a:t>
            </a:r>
          </a:p>
        </p:txBody>
      </p:sp>
      <p:sp>
        <p:nvSpPr>
          <p:cNvPr id="6" name="Google Shape;12;p2">
            <a:extLst>
              <a:ext uri="{FF2B5EF4-FFF2-40B4-BE49-F238E27FC236}">
                <a16:creationId xmlns:a16="http://schemas.microsoft.com/office/drawing/2014/main" id="{EA31D8A6-BB65-457F-4750-18858EF1E99E}"/>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pic>
        <p:nvPicPr>
          <p:cNvPr id="12" name="Google Shape;149;p19">
            <a:extLst>
              <a:ext uri="{FF2B5EF4-FFF2-40B4-BE49-F238E27FC236}">
                <a16:creationId xmlns:a16="http://schemas.microsoft.com/office/drawing/2014/main" id="{F0993190-83A5-E3CB-175C-F3E15ED64E6B}"/>
              </a:ext>
            </a:extLst>
          </p:cNvPr>
          <p:cNvPicPr preferRelativeResize="0"/>
          <p:nvPr userDrawn="1"/>
        </p:nvPicPr>
        <p:blipFill>
          <a:blip r:embed="rId5">
            <a:alphaModFix/>
          </a:blip>
          <a:stretch>
            <a:fillRect/>
          </a:stretch>
        </p:blipFill>
        <p:spPr>
          <a:xfrm>
            <a:off x="-145673" y="1058785"/>
            <a:ext cx="2441425" cy="826195"/>
          </a:xfrm>
          <a:prstGeom prst="rect">
            <a:avLst/>
          </a:prstGeom>
          <a:noFill/>
          <a:ln>
            <a:noFill/>
          </a:ln>
        </p:spPr>
      </p:pic>
      <p:sp>
        <p:nvSpPr>
          <p:cNvPr id="19" name="Google Shape;18;p4">
            <a:extLst>
              <a:ext uri="{FF2B5EF4-FFF2-40B4-BE49-F238E27FC236}">
                <a16:creationId xmlns:a16="http://schemas.microsoft.com/office/drawing/2014/main" id="{5DBF9BC0-60CB-3663-FBCD-F018EE2FEB24}"/>
              </a:ext>
            </a:extLst>
          </p:cNvPr>
          <p:cNvSpPr txBox="1">
            <a:spLocks noGrp="1"/>
          </p:cNvSpPr>
          <p:nvPr>
            <p:ph type="body" idx="16" hasCustomPrompt="1"/>
          </p:nvPr>
        </p:nvSpPr>
        <p:spPr>
          <a:xfrm>
            <a:off x="2246243" y="2116994"/>
            <a:ext cx="6586055" cy="1008757"/>
          </a:xfrm>
          <a:prstGeom prst="rect">
            <a:avLst/>
          </a:prstGeom>
        </p:spPr>
        <p:txBody>
          <a:bodyPr spcFirstLastPara="1" wrap="square" lIns="91425" tIns="91425" rIns="91425" bIns="91425" anchor="t" anchorCtr="0">
            <a:normAutofit/>
          </a:bodyPr>
          <a:lstStyle>
            <a:lvl1pPr marL="114300" lvl="0" indent="0">
              <a:spcBef>
                <a:spcPts val="0"/>
              </a:spcBef>
              <a:spcAft>
                <a:spcPts val="0"/>
              </a:spcAft>
              <a:buSzPts val="1800"/>
              <a:buNone/>
              <a:defRPr>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 2</a:t>
            </a:r>
            <a:endParaRPr/>
          </a:p>
        </p:txBody>
      </p:sp>
      <p:sp>
        <p:nvSpPr>
          <p:cNvPr id="20" name="Google Shape;18;p4">
            <a:extLst>
              <a:ext uri="{FF2B5EF4-FFF2-40B4-BE49-F238E27FC236}">
                <a16:creationId xmlns:a16="http://schemas.microsoft.com/office/drawing/2014/main" id="{C761C281-910F-FBAF-C098-934B980845BC}"/>
              </a:ext>
            </a:extLst>
          </p:cNvPr>
          <p:cNvSpPr txBox="1">
            <a:spLocks noGrp="1"/>
          </p:cNvSpPr>
          <p:nvPr>
            <p:ph type="body" idx="17" hasCustomPrompt="1"/>
          </p:nvPr>
        </p:nvSpPr>
        <p:spPr>
          <a:xfrm>
            <a:off x="2246242" y="3180021"/>
            <a:ext cx="6586055" cy="1008757"/>
          </a:xfrm>
          <a:prstGeom prst="rect">
            <a:avLst/>
          </a:prstGeom>
        </p:spPr>
        <p:txBody>
          <a:bodyPr spcFirstLastPara="1" wrap="square" lIns="91425" tIns="91425" rIns="91425" bIns="91425" anchor="t" anchorCtr="0">
            <a:normAutofit/>
          </a:bodyPr>
          <a:lstStyle>
            <a:lvl1pPr marL="114300" lvl="0" indent="0">
              <a:spcBef>
                <a:spcPts val="0"/>
              </a:spcBef>
              <a:spcAft>
                <a:spcPts val="0"/>
              </a:spcAft>
              <a:buSzPts val="1800"/>
              <a:buNone/>
              <a:defRPr>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 3</a:t>
            </a:r>
            <a:endParaRPr/>
          </a:p>
        </p:txBody>
      </p:sp>
      <p:pic>
        <p:nvPicPr>
          <p:cNvPr id="22" name="Google Shape;149;p19">
            <a:extLst>
              <a:ext uri="{FF2B5EF4-FFF2-40B4-BE49-F238E27FC236}">
                <a16:creationId xmlns:a16="http://schemas.microsoft.com/office/drawing/2014/main" id="{39AF1B49-914C-1112-1973-43606A4B380E}"/>
              </a:ext>
            </a:extLst>
          </p:cNvPr>
          <p:cNvPicPr preferRelativeResize="0"/>
          <p:nvPr userDrawn="1"/>
        </p:nvPicPr>
        <p:blipFill>
          <a:blip r:embed="rId5">
            <a:alphaModFix/>
          </a:blip>
          <a:stretch>
            <a:fillRect/>
          </a:stretch>
        </p:blipFill>
        <p:spPr>
          <a:xfrm>
            <a:off x="-145673" y="2091202"/>
            <a:ext cx="2441425" cy="826195"/>
          </a:xfrm>
          <a:prstGeom prst="rect">
            <a:avLst/>
          </a:prstGeom>
          <a:noFill/>
          <a:ln>
            <a:noFill/>
          </a:ln>
        </p:spPr>
      </p:pic>
      <p:pic>
        <p:nvPicPr>
          <p:cNvPr id="23" name="Google Shape;149;p19">
            <a:extLst>
              <a:ext uri="{FF2B5EF4-FFF2-40B4-BE49-F238E27FC236}">
                <a16:creationId xmlns:a16="http://schemas.microsoft.com/office/drawing/2014/main" id="{C80248DC-1F17-6396-5EE9-1124575ACC7A}"/>
              </a:ext>
            </a:extLst>
          </p:cNvPr>
          <p:cNvPicPr preferRelativeResize="0"/>
          <p:nvPr userDrawn="1"/>
        </p:nvPicPr>
        <p:blipFill>
          <a:blip r:embed="rId5">
            <a:alphaModFix/>
          </a:blip>
          <a:stretch>
            <a:fillRect/>
          </a:stretch>
        </p:blipFill>
        <p:spPr>
          <a:xfrm>
            <a:off x="-145673" y="3106121"/>
            <a:ext cx="2441425" cy="826195"/>
          </a:xfrm>
          <a:prstGeom prst="rect">
            <a:avLst/>
          </a:prstGeom>
          <a:noFill/>
          <a:ln>
            <a:noFill/>
          </a:ln>
        </p:spPr>
      </p:pic>
    </p:spTree>
    <p:extLst>
      <p:ext uri="{BB962C8B-B14F-4D97-AF65-F5344CB8AC3E}">
        <p14:creationId xmlns:p14="http://schemas.microsoft.com/office/powerpoint/2010/main" val="1594825337"/>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rgbClr val="FEF4E9"/>
        </a:solidFill>
        <a:effectLst/>
      </p:bgPr>
    </p:bg>
    <p:spTree>
      <p:nvGrpSpPr>
        <p:cNvPr id="1" name="Shape 9"/>
        <p:cNvGrpSpPr/>
        <p:nvPr/>
      </p:nvGrpSpPr>
      <p:grpSpPr>
        <a:xfrm>
          <a:off x="0" y="0"/>
          <a:ext cx="0" cy="0"/>
          <a:chOff x="0" y="0"/>
          <a:chExt cx="0" cy="0"/>
        </a:xfrm>
      </p:grpSpPr>
      <p:sp>
        <p:nvSpPr>
          <p:cNvPr id="2" name="Google Shape;88;p16">
            <a:extLst>
              <a:ext uri="{FF2B5EF4-FFF2-40B4-BE49-F238E27FC236}">
                <a16:creationId xmlns:a16="http://schemas.microsoft.com/office/drawing/2014/main" id="{F8FE73E0-2B4A-A411-EA5D-3166F2855A41}"/>
              </a:ext>
            </a:extLst>
          </p:cNvPr>
          <p:cNvSpPr/>
          <p:nvPr userDrawn="1"/>
        </p:nvSpPr>
        <p:spPr>
          <a:xfrm>
            <a:off x="0" y="4502700"/>
            <a:ext cx="9144000" cy="640800"/>
          </a:xfrm>
          <a:prstGeom prst="rect">
            <a:avLst/>
          </a:prstGeom>
          <a:solidFill>
            <a:srgbClr val="A6CB5C"/>
          </a:solidFill>
          <a:ln w="9525" cap="flat" cmpd="sng">
            <a:solidFill>
              <a:srgbClr val="A6CB5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A6CB5C"/>
              </a:solidFill>
            </a:endParaRPr>
          </a:p>
        </p:txBody>
      </p:sp>
      <p:sp>
        <p:nvSpPr>
          <p:cNvPr id="11" name="Google Shape;11;p2"/>
          <p:cNvSpPr txBox="1">
            <a:spLocks noGrp="1"/>
          </p:cNvSpPr>
          <p:nvPr>
            <p:ph type="subTitle" idx="1" hasCustomPrompt="1"/>
          </p:nvPr>
        </p:nvSpPr>
        <p:spPr>
          <a:xfrm>
            <a:off x="765542" y="1076539"/>
            <a:ext cx="8066757" cy="505933"/>
          </a:xfrm>
          <a:prstGeom prst="rect">
            <a:avLst/>
          </a:prstGeom>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sz="2800">
                <a:latin typeface="Montserrat" panose="00000500000000000000" pitchFamily="2" charset="0"/>
                <a:cs typeface="Calibri" panose="020F0502020204030204" pitchFamily="34"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it-IT" err="1"/>
              <a:t>Subtitle</a:t>
            </a:r>
            <a:r>
              <a:rPr lang="it-IT"/>
              <a:t> 1</a:t>
            </a:r>
            <a:endParaRPr/>
          </a:p>
        </p:txBody>
      </p:sp>
      <p:sp>
        <p:nvSpPr>
          <p:cNvPr id="8" name="Google Shape;89;p16">
            <a:extLst>
              <a:ext uri="{FF2B5EF4-FFF2-40B4-BE49-F238E27FC236}">
                <a16:creationId xmlns:a16="http://schemas.microsoft.com/office/drawing/2014/main" id="{70F2512B-7989-9023-1FAC-C479CFB6F9BB}"/>
              </a:ext>
            </a:extLst>
          </p:cNvPr>
          <p:cNvSpPr txBox="1"/>
          <p:nvPr userDrawn="1"/>
        </p:nvSpPr>
        <p:spPr>
          <a:xfrm>
            <a:off x="2781575" y="4638625"/>
            <a:ext cx="4321500" cy="5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it" sz="700">
                <a:solidFill>
                  <a:schemeClr val="dk1"/>
                </a:solidFill>
                <a:latin typeface="Montserrat"/>
                <a:ea typeface="Montserrat"/>
                <a:cs typeface="Montserrat"/>
                <a:sym typeface="Montserrat"/>
              </a:rPr>
              <a:t>Views and opinions expressed are however those of author(s) only and do not necessary reflect those of the European Union or HADEA. Neither the Euroean Union nor the granting authority can be held responsible for them.</a:t>
            </a:r>
            <a:endParaRPr sz="700">
              <a:solidFill>
                <a:schemeClr val="dk1"/>
              </a:solidFill>
              <a:latin typeface="Montserrat"/>
              <a:ea typeface="Montserrat"/>
              <a:cs typeface="Montserrat"/>
              <a:sym typeface="Montserrat"/>
            </a:endParaRPr>
          </a:p>
          <a:p>
            <a:pPr marL="0" lvl="0" indent="0" algn="l" rtl="0">
              <a:spcBef>
                <a:spcPts val="0"/>
              </a:spcBef>
              <a:spcAft>
                <a:spcPts val="0"/>
              </a:spcAft>
              <a:buNone/>
            </a:pPr>
            <a:endParaRPr sz="700">
              <a:solidFill>
                <a:schemeClr val="dk1"/>
              </a:solidFill>
              <a:latin typeface="Montserrat"/>
              <a:ea typeface="Montserrat"/>
              <a:cs typeface="Montserrat"/>
              <a:sym typeface="Montserrat"/>
            </a:endParaRPr>
          </a:p>
        </p:txBody>
      </p:sp>
      <p:pic>
        <p:nvPicPr>
          <p:cNvPr id="9" name="Google Shape;91;p16">
            <a:extLst>
              <a:ext uri="{FF2B5EF4-FFF2-40B4-BE49-F238E27FC236}">
                <a16:creationId xmlns:a16="http://schemas.microsoft.com/office/drawing/2014/main" id="{F8CBF7DF-BEF7-DED4-DB40-107F6EA30F17}"/>
              </a:ext>
            </a:extLst>
          </p:cNvPr>
          <p:cNvPicPr preferRelativeResize="0"/>
          <p:nvPr userDrawn="1"/>
        </p:nvPicPr>
        <p:blipFill>
          <a:blip r:embed="rId2">
            <a:alphaModFix/>
          </a:blip>
          <a:stretch>
            <a:fillRect/>
          </a:stretch>
        </p:blipFill>
        <p:spPr>
          <a:xfrm>
            <a:off x="7129175" y="4711800"/>
            <a:ext cx="1204825" cy="355650"/>
          </a:xfrm>
          <a:prstGeom prst="rect">
            <a:avLst/>
          </a:prstGeom>
          <a:noFill/>
          <a:ln>
            <a:noFill/>
          </a:ln>
        </p:spPr>
      </p:pic>
      <p:pic>
        <p:nvPicPr>
          <p:cNvPr id="13" name="Google Shape;92;p16">
            <a:extLst>
              <a:ext uri="{FF2B5EF4-FFF2-40B4-BE49-F238E27FC236}">
                <a16:creationId xmlns:a16="http://schemas.microsoft.com/office/drawing/2014/main" id="{CBC1B706-51F1-6F99-7B0D-53F1C9C4C6E2}"/>
              </a:ext>
            </a:extLst>
          </p:cNvPr>
          <p:cNvPicPr preferRelativeResize="0"/>
          <p:nvPr userDrawn="1"/>
        </p:nvPicPr>
        <p:blipFill>
          <a:blip r:embed="rId3">
            <a:alphaModFix/>
          </a:blip>
          <a:stretch>
            <a:fillRect/>
          </a:stretch>
        </p:blipFill>
        <p:spPr>
          <a:xfrm>
            <a:off x="718925" y="4150800"/>
            <a:ext cx="2441426" cy="584107"/>
          </a:xfrm>
          <a:prstGeom prst="rect">
            <a:avLst/>
          </a:prstGeom>
          <a:noFill/>
          <a:ln>
            <a:noFill/>
          </a:ln>
        </p:spPr>
      </p:pic>
      <p:sp>
        <p:nvSpPr>
          <p:cNvPr id="14" name="Google Shape;94;p16">
            <a:extLst>
              <a:ext uri="{FF2B5EF4-FFF2-40B4-BE49-F238E27FC236}">
                <a16:creationId xmlns:a16="http://schemas.microsoft.com/office/drawing/2014/main" id="{F603CE93-C6B8-85FD-068D-2E13F0325A27}"/>
              </a:ext>
            </a:extLst>
          </p:cNvPr>
          <p:cNvSpPr/>
          <p:nvPr userDrawn="1"/>
        </p:nvSpPr>
        <p:spPr>
          <a:xfrm>
            <a:off x="0" y="-9550"/>
            <a:ext cx="9187500" cy="2868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15" name="Immagine 14" descr="Immagine che contiene testo, schermata, Carattere, Elementi grafici&#10;&#10;Descrizione generata automaticamente">
            <a:extLst>
              <a:ext uri="{FF2B5EF4-FFF2-40B4-BE49-F238E27FC236}">
                <a16:creationId xmlns:a16="http://schemas.microsoft.com/office/drawing/2014/main" id="{C68B1116-4774-45F3-8E61-2F16160DECB8}"/>
              </a:ext>
            </a:extLst>
          </p:cNvPr>
          <p:cNvPicPr>
            <a:picLocks noChangeAspect="1"/>
          </p:cNvPicPr>
          <p:nvPr userDrawn="1"/>
        </p:nvPicPr>
        <p:blipFill>
          <a:blip r:embed="rId4"/>
          <a:stretch>
            <a:fillRect/>
          </a:stretch>
        </p:blipFill>
        <p:spPr>
          <a:xfrm>
            <a:off x="976312" y="4689769"/>
            <a:ext cx="1785938" cy="399461"/>
          </a:xfrm>
          <a:prstGeom prst="rect">
            <a:avLst/>
          </a:prstGeom>
        </p:spPr>
      </p:pic>
      <p:sp>
        <p:nvSpPr>
          <p:cNvPr id="16" name="Google Shape;18;p4">
            <a:extLst>
              <a:ext uri="{FF2B5EF4-FFF2-40B4-BE49-F238E27FC236}">
                <a16:creationId xmlns:a16="http://schemas.microsoft.com/office/drawing/2014/main" id="{85EEDB37-EB11-4D61-DFB1-C37A6A40DA91}"/>
              </a:ext>
            </a:extLst>
          </p:cNvPr>
          <p:cNvSpPr txBox="1">
            <a:spLocks noGrp="1"/>
          </p:cNvSpPr>
          <p:nvPr>
            <p:ph type="body" idx="13" hasCustomPrompt="1"/>
          </p:nvPr>
        </p:nvSpPr>
        <p:spPr>
          <a:xfrm>
            <a:off x="765542" y="1669775"/>
            <a:ext cx="2620388" cy="584107"/>
          </a:xfrm>
          <a:prstGeom prst="rect">
            <a:avLst/>
          </a:prstGeom>
          <a:solidFill>
            <a:schemeClr val="bg1"/>
          </a:solidFill>
        </p:spPr>
        <p:txBody>
          <a:bodyPr spcFirstLastPara="1" wrap="square" lIns="91425" tIns="91425" rIns="91425" bIns="91425" anchor="ctr" anchorCtr="0">
            <a:normAutofit/>
          </a:bodyPr>
          <a:lstStyle>
            <a:lvl1pPr marL="114300" lvl="0" indent="0">
              <a:lnSpc>
                <a:spcPct val="100000"/>
              </a:lnSpc>
              <a:spcBef>
                <a:spcPts val="0"/>
              </a:spcBef>
              <a:spcAft>
                <a:spcPts val="0"/>
              </a:spcAft>
              <a:buSzPts val="1800"/>
              <a:buNone/>
              <a:defRPr sz="1200">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a:t>
            </a:r>
            <a:endParaRPr/>
          </a:p>
        </p:txBody>
      </p:sp>
      <p:sp>
        <p:nvSpPr>
          <p:cNvPr id="17" name="Google Shape;18;p4">
            <a:extLst>
              <a:ext uri="{FF2B5EF4-FFF2-40B4-BE49-F238E27FC236}">
                <a16:creationId xmlns:a16="http://schemas.microsoft.com/office/drawing/2014/main" id="{3EF93502-713E-252D-EC72-297CA1779E19}"/>
              </a:ext>
            </a:extLst>
          </p:cNvPr>
          <p:cNvSpPr txBox="1">
            <a:spLocks noGrp="1"/>
          </p:cNvSpPr>
          <p:nvPr>
            <p:ph type="body" idx="14" hasCustomPrompt="1"/>
          </p:nvPr>
        </p:nvSpPr>
        <p:spPr>
          <a:xfrm>
            <a:off x="0" y="-64070"/>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l" rtl="0">
              <a:spcBef>
                <a:spcPts val="0"/>
              </a:spcBef>
              <a:spcAft>
                <a:spcPts val="0"/>
              </a:spcAft>
              <a:buNone/>
            </a:pPr>
            <a:r>
              <a:rPr lang="en-GB" sz="1200">
                <a:solidFill>
                  <a:schemeClr val="dk2"/>
                </a:solidFill>
                <a:latin typeface="Montserrat Light"/>
                <a:ea typeface="Montserrat Light"/>
                <a:cs typeface="Montserrat Light"/>
                <a:sym typeface="Montserrat Light"/>
              </a:rPr>
              <a:t>title of the event | 00/00/2024</a:t>
            </a:r>
          </a:p>
        </p:txBody>
      </p:sp>
      <p:sp>
        <p:nvSpPr>
          <p:cNvPr id="18" name="Google Shape;18;p4">
            <a:extLst>
              <a:ext uri="{FF2B5EF4-FFF2-40B4-BE49-F238E27FC236}">
                <a16:creationId xmlns:a16="http://schemas.microsoft.com/office/drawing/2014/main" id="{DD93398E-A37B-57EC-5D97-03A8E98DAB56}"/>
              </a:ext>
            </a:extLst>
          </p:cNvPr>
          <p:cNvSpPr txBox="1">
            <a:spLocks noGrp="1"/>
          </p:cNvSpPr>
          <p:nvPr>
            <p:ph type="body" idx="15" hasCustomPrompt="1"/>
          </p:nvPr>
        </p:nvSpPr>
        <p:spPr>
          <a:xfrm>
            <a:off x="6042991" y="-42052"/>
            <a:ext cx="3101009" cy="339704"/>
          </a:xfrm>
          <a:prstGeom prst="rect">
            <a:avLst/>
          </a:prstGeom>
        </p:spPr>
        <p:txBody>
          <a:bodyPr spcFirstLastPara="1" wrap="square" lIns="91425" tIns="91425" rIns="91425" bIns="91425" anchor="t" anchorCtr="0">
            <a:noAutofit/>
          </a:bodyPr>
          <a:lstStyle>
            <a:lvl1pPr marL="114300" lvl="0" indent="0">
              <a:spcBef>
                <a:spcPts val="0"/>
              </a:spcBef>
              <a:spcAft>
                <a:spcPts val="0"/>
              </a:spcAft>
              <a:buSzPts val="1800"/>
              <a:buNone/>
              <a:defRPr sz="1200">
                <a:latin typeface="Calibri" panose="020F0502020204030204" pitchFamily="34"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marL="0" lvl="0" indent="0" algn="r" rtl="0">
              <a:spcBef>
                <a:spcPts val="0"/>
              </a:spcBef>
              <a:spcAft>
                <a:spcPts val="0"/>
              </a:spcAft>
              <a:buNone/>
            </a:pPr>
            <a:r>
              <a:rPr lang="en-GB" sz="1200">
                <a:solidFill>
                  <a:schemeClr val="dk2"/>
                </a:solidFill>
                <a:latin typeface="Montserrat Light"/>
                <a:ea typeface="Montserrat Light"/>
                <a:cs typeface="Montserrat Light"/>
                <a:sym typeface="Montserrat Light"/>
              </a:rPr>
              <a:t>title of slide</a:t>
            </a:r>
          </a:p>
        </p:txBody>
      </p:sp>
      <p:sp>
        <p:nvSpPr>
          <p:cNvPr id="4" name="Segnaposto immagine 3">
            <a:extLst>
              <a:ext uri="{FF2B5EF4-FFF2-40B4-BE49-F238E27FC236}">
                <a16:creationId xmlns:a16="http://schemas.microsoft.com/office/drawing/2014/main" id="{36FB011B-E4D7-A576-193A-19434FE393C7}"/>
              </a:ext>
            </a:extLst>
          </p:cNvPr>
          <p:cNvSpPr>
            <a:spLocks noGrp="1"/>
          </p:cNvSpPr>
          <p:nvPr>
            <p:ph type="pic" sz="quarter" idx="16" hasCustomPrompt="1"/>
          </p:nvPr>
        </p:nvSpPr>
        <p:spPr>
          <a:xfrm>
            <a:off x="765542" y="2273760"/>
            <a:ext cx="2620388" cy="1873767"/>
          </a:xfrm>
        </p:spPr>
        <p:txBody>
          <a:bodyPr/>
          <a:lstStyle>
            <a:lvl1pPr>
              <a:defRPr>
                <a:latin typeface="Montserrat" panose="00000500000000000000" pitchFamily="2" charset="0"/>
              </a:defRPr>
            </a:lvl1pPr>
          </a:lstStyle>
          <a:p>
            <a:r>
              <a:rPr lang="en-GB"/>
              <a:t>Click on the icon to insert an image</a:t>
            </a:r>
          </a:p>
        </p:txBody>
      </p:sp>
      <p:sp>
        <p:nvSpPr>
          <p:cNvPr id="6" name="Google Shape;12;p2">
            <a:extLst>
              <a:ext uri="{FF2B5EF4-FFF2-40B4-BE49-F238E27FC236}">
                <a16:creationId xmlns:a16="http://schemas.microsoft.com/office/drawing/2014/main" id="{EA31D8A6-BB65-457F-4750-18858EF1E99E}"/>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
        <p:nvSpPr>
          <p:cNvPr id="19" name="Google Shape;10;p2">
            <a:extLst>
              <a:ext uri="{FF2B5EF4-FFF2-40B4-BE49-F238E27FC236}">
                <a16:creationId xmlns:a16="http://schemas.microsoft.com/office/drawing/2014/main" id="{B24D3D82-C90E-6793-DB75-B49261E9FCD7}"/>
              </a:ext>
            </a:extLst>
          </p:cNvPr>
          <p:cNvSpPr txBox="1">
            <a:spLocks noGrp="1"/>
          </p:cNvSpPr>
          <p:nvPr>
            <p:ph type="ctrTitle" hasCustomPrompt="1"/>
          </p:nvPr>
        </p:nvSpPr>
        <p:spPr>
          <a:xfrm>
            <a:off x="765543" y="443661"/>
            <a:ext cx="8066756" cy="603262"/>
          </a:xfrm>
          <a:prstGeom prst="rect">
            <a:avLst/>
          </a:prstGeom>
        </p:spPr>
        <p:txBody>
          <a:bodyPr spcFirstLastPara="1" wrap="square" lIns="91425" tIns="91425" rIns="91425" bIns="91425" anchor="b" anchorCtr="0">
            <a:noAutofit/>
          </a:bodyPr>
          <a:lstStyle>
            <a:lvl1pPr lvl="0" algn="l">
              <a:spcBef>
                <a:spcPts val="0"/>
              </a:spcBef>
              <a:spcAft>
                <a:spcPts val="0"/>
              </a:spcAft>
              <a:buSzPts val="5200"/>
              <a:buNone/>
              <a:defRPr sz="4400" b="1">
                <a:latin typeface="Montserrat" panose="00000500000000000000" pitchFamily="2" charset="0"/>
                <a:cs typeface="Calibri" panose="020F0502020204030204" pitchFamily="34" charset="0"/>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it-IT"/>
              <a:t>Title 1</a:t>
            </a:r>
            <a:endParaRPr/>
          </a:p>
        </p:txBody>
      </p:sp>
      <p:sp>
        <p:nvSpPr>
          <p:cNvPr id="12" name="Segnaposto immagine 3">
            <a:extLst>
              <a:ext uri="{FF2B5EF4-FFF2-40B4-BE49-F238E27FC236}">
                <a16:creationId xmlns:a16="http://schemas.microsoft.com/office/drawing/2014/main" id="{D2F979B6-FEF1-9E82-2F04-FBDEED9656A7}"/>
              </a:ext>
            </a:extLst>
          </p:cNvPr>
          <p:cNvSpPr>
            <a:spLocks noGrp="1"/>
          </p:cNvSpPr>
          <p:nvPr>
            <p:ph type="pic" sz="quarter" idx="17" hasCustomPrompt="1"/>
          </p:nvPr>
        </p:nvSpPr>
        <p:spPr>
          <a:xfrm>
            <a:off x="3482099" y="2274370"/>
            <a:ext cx="2620388" cy="1873767"/>
          </a:xfrm>
        </p:spPr>
        <p:txBody>
          <a:bodyPr/>
          <a:lstStyle>
            <a:lvl1pPr>
              <a:defRPr>
                <a:latin typeface="Montserrat" panose="00000500000000000000" pitchFamily="2" charset="0"/>
              </a:defRPr>
            </a:lvl1pPr>
          </a:lstStyle>
          <a:p>
            <a:r>
              <a:rPr lang="en-GB"/>
              <a:t>Click on the icon to insert an image</a:t>
            </a:r>
          </a:p>
        </p:txBody>
      </p:sp>
      <p:sp>
        <p:nvSpPr>
          <p:cNvPr id="20" name="Segnaposto immagine 3">
            <a:extLst>
              <a:ext uri="{FF2B5EF4-FFF2-40B4-BE49-F238E27FC236}">
                <a16:creationId xmlns:a16="http://schemas.microsoft.com/office/drawing/2014/main" id="{D52349F2-3F65-987C-B1F8-68D9182A558A}"/>
              </a:ext>
            </a:extLst>
          </p:cNvPr>
          <p:cNvSpPr>
            <a:spLocks noGrp="1"/>
          </p:cNvSpPr>
          <p:nvPr>
            <p:ph type="pic" sz="quarter" idx="18" hasCustomPrompt="1"/>
          </p:nvPr>
        </p:nvSpPr>
        <p:spPr>
          <a:xfrm>
            <a:off x="6211911" y="2273760"/>
            <a:ext cx="2620388" cy="1873767"/>
          </a:xfrm>
        </p:spPr>
        <p:txBody>
          <a:bodyPr/>
          <a:lstStyle>
            <a:lvl1pPr>
              <a:defRPr>
                <a:latin typeface="Montserrat" panose="00000500000000000000" pitchFamily="2" charset="0"/>
              </a:defRPr>
            </a:lvl1pPr>
          </a:lstStyle>
          <a:p>
            <a:r>
              <a:rPr lang="en-GB"/>
              <a:t>Click on the icon to insert an image</a:t>
            </a:r>
          </a:p>
        </p:txBody>
      </p:sp>
      <p:sp>
        <p:nvSpPr>
          <p:cNvPr id="21" name="Google Shape;18;p4">
            <a:extLst>
              <a:ext uri="{FF2B5EF4-FFF2-40B4-BE49-F238E27FC236}">
                <a16:creationId xmlns:a16="http://schemas.microsoft.com/office/drawing/2014/main" id="{FE63FA4E-F829-950B-7DDD-BCFE3FCB0BAF}"/>
              </a:ext>
            </a:extLst>
          </p:cNvPr>
          <p:cNvSpPr txBox="1">
            <a:spLocks noGrp="1"/>
          </p:cNvSpPr>
          <p:nvPr>
            <p:ph type="body" idx="19" hasCustomPrompt="1"/>
          </p:nvPr>
        </p:nvSpPr>
        <p:spPr>
          <a:xfrm>
            <a:off x="3488726" y="1678642"/>
            <a:ext cx="2613761" cy="584107"/>
          </a:xfrm>
          <a:prstGeom prst="rect">
            <a:avLst/>
          </a:prstGeom>
          <a:solidFill>
            <a:schemeClr val="bg1"/>
          </a:solidFill>
        </p:spPr>
        <p:txBody>
          <a:bodyPr spcFirstLastPara="1" wrap="square" lIns="91425" tIns="91425" rIns="91425" bIns="91425" anchor="ctr" anchorCtr="0">
            <a:normAutofit/>
          </a:bodyPr>
          <a:lstStyle>
            <a:lvl1pPr marL="114300" lvl="0" indent="0">
              <a:lnSpc>
                <a:spcPct val="100000"/>
              </a:lnSpc>
              <a:spcBef>
                <a:spcPts val="0"/>
              </a:spcBef>
              <a:spcAft>
                <a:spcPts val="0"/>
              </a:spcAft>
              <a:buSzPts val="1800"/>
              <a:buNone/>
              <a:defRPr sz="1200">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a:t>
            </a:r>
            <a:endParaRPr/>
          </a:p>
        </p:txBody>
      </p:sp>
      <p:sp>
        <p:nvSpPr>
          <p:cNvPr id="22" name="Google Shape;18;p4">
            <a:extLst>
              <a:ext uri="{FF2B5EF4-FFF2-40B4-BE49-F238E27FC236}">
                <a16:creationId xmlns:a16="http://schemas.microsoft.com/office/drawing/2014/main" id="{FFD0F751-8705-8012-B4E2-18D875887344}"/>
              </a:ext>
            </a:extLst>
          </p:cNvPr>
          <p:cNvSpPr txBox="1">
            <a:spLocks noGrp="1"/>
          </p:cNvSpPr>
          <p:nvPr>
            <p:ph type="body" idx="20" hasCustomPrompt="1"/>
          </p:nvPr>
        </p:nvSpPr>
        <p:spPr>
          <a:xfrm>
            <a:off x="6198655" y="1689653"/>
            <a:ext cx="2633643" cy="584107"/>
          </a:xfrm>
          <a:prstGeom prst="rect">
            <a:avLst/>
          </a:prstGeom>
          <a:solidFill>
            <a:schemeClr val="bg1"/>
          </a:solidFill>
        </p:spPr>
        <p:txBody>
          <a:bodyPr spcFirstLastPara="1" wrap="square" lIns="91425" tIns="91425" rIns="91425" bIns="91425" anchor="ctr" anchorCtr="0">
            <a:normAutofit/>
          </a:bodyPr>
          <a:lstStyle>
            <a:lvl1pPr marL="114300" lvl="0" indent="0">
              <a:lnSpc>
                <a:spcPct val="100000"/>
              </a:lnSpc>
              <a:spcBef>
                <a:spcPts val="0"/>
              </a:spcBef>
              <a:spcAft>
                <a:spcPts val="0"/>
              </a:spcAft>
              <a:buSzPts val="1800"/>
              <a:buNone/>
              <a:defRPr sz="1200">
                <a:latin typeface="Montserrat" panose="00000500000000000000" pitchFamily="2" charset="0"/>
                <a:cs typeface="Calibri" panose="020F050202020403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r>
              <a:rPr lang="it-IT"/>
              <a:t>Text</a:t>
            </a:r>
            <a:endParaRPr/>
          </a:p>
        </p:txBody>
      </p:sp>
    </p:spTree>
    <p:extLst>
      <p:ext uri="{BB962C8B-B14F-4D97-AF65-F5344CB8AC3E}">
        <p14:creationId xmlns:p14="http://schemas.microsoft.com/office/powerpoint/2010/main" val="268775776"/>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it"/>
              <a:t>‹N›</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48" r:id="rId12"/>
    <p:sldLayoutId id="2147483649" r:id="rId13"/>
    <p:sldLayoutId id="2147483650" r:id="rId14"/>
    <p:sldLayoutId id="2147483651" r:id="rId15"/>
    <p:sldLayoutId id="2147483652" r:id="rId16"/>
    <p:sldLayoutId id="2147483653" r:id="rId17"/>
    <p:sldLayoutId id="2147483654" r:id="rId18"/>
    <p:sldLayoutId id="2147483655" r:id="rId19"/>
    <p:sldLayoutId id="2147483656" r:id="rId20"/>
    <p:sldLayoutId id="2147483657" r:id="rId21"/>
    <p:sldLayoutId id="2147483658" r:id="rId2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7583EF7-673A-9736-353F-81B4D5BC5B9D}"/>
              </a:ext>
            </a:extLst>
          </p:cNvPr>
          <p:cNvSpPr>
            <a:spLocks noGrp="1"/>
          </p:cNvSpPr>
          <p:nvPr>
            <p:ph type="ctrTitle"/>
          </p:nvPr>
        </p:nvSpPr>
        <p:spPr/>
        <p:txBody>
          <a:bodyPr/>
          <a:lstStyle/>
          <a:p>
            <a:endParaRPr lang="en-GB" dirty="0"/>
          </a:p>
        </p:txBody>
      </p:sp>
      <p:sp>
        <p:nvSpPr>
          <p:cNvPr id="3" name="Sottotitolo 2">
            <a:extLst>
              <a:ext uri="{FF2B5EF4-FFF2-40B4-BE49-F238E27FC236}">
                <a16:creationId xmlns:a16="http://schemas.microsoft.com/office/drawing/2014/main" id="{C0E5F8E4-2518-F388-E13D-A495F8615D6B}"/>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084023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a:extLst>
              <a:ext uri="{FF2B5EF4-FFF2-40B4-BE49-F238E27FC236}">
                <a16:creationId xmlns:a16="http://schemas.microsoft.com/office/drawing/2014/main" id="{615899C1-C663-1F46-4E33-B8C85751E5F9}"/>
              </a:ext>
            </a:extLst>
          </p:cNvPr>
          <p:cNvSpPr>
            <a:spLocks noGrp="1"/>
          </p:cNvSpPr>
          <p:nvPr>
            <p:ph type="subTitle" idx="1"/>
          </p:nvPr>
        </p:nvSpPr>
        <p:spPr/>
        <p:txBody>
          <a:bodyPr>
            <a:normAutofit fontScale="92500" lnSpcReduction="20000"/>
          </a:bodyPr>
          <a:lstStyle/>
          <a:p>
            <a:endParaRPr lang="en-GB"/>
          </a:p>
        </p:txBody>
      </p:sp>
      <p:sp>
        <p:nvSpPr>
          <p:cNvPr id="3" name="Segnaposto testo 2">
            <a:extLst>
              <a:ext uri="{FF2B5EF4-FFF2-40B4-BE49-F238E27FC236}">
                <a16:creationId xmlns:a16="http://schemas.microsoft.com/office/drawing/2014/main" id="{8CDC5D96-2BCD-A74F-1889-039B5B7A8461}"/>
              </a:ext>
            </a:extLst>
          </p:cNvPr>
          <p:cNvSpPr>
            <a:spLocks noGrp="1"/>
          </p:cNvSpPr>
          <p:nvPr>
            <p:ph type="body" idx="13"/>
          </p:nvPr>
        </p:nvSpPr>
        <p:spPr/>
        <p:txBody>
          <a:bodyPr/>
          <a:lstStyle/>
          <a:p>
            <a:endParaRPr lang="en-GB"/>
          </a:p>
        </p:txBody>
      </p:sp>
      <p:sp>
        <p:nvSpPr>
          <p:cNvPr id="4" name="Segnaposto testo 3">
            <a:extLst>
              <a:ext uri="{FF2B5EF4-FFF2-40B4-BE49-F238E27FC236}">
                <a16:creationId xmlns:a16="http://schemas.microsoft.com/office/drawing/2014/main" id="{56321E59-5BC6-86E6-179D-46F9FBB5484C}"/>
              </a:ext>
            </a:extLst>
          </p:cNvPr>
          <p:cNvSpPr>
            <a:spLocks noGrp="1"/>
          </p:cNvSpPr>
          <p:nvPr>
            <p:ph type="body" idx="14"/>
          </p:nvPr>
        </p:nvSpPr>
        <p:spPr/>
        <p:txBody>
          <a:bodyPr/>
          <a:lstStyle/>
          <a:p>
            <a:endParaRPr lang="en-GB"/>
          </a:p>
        </p:txBody>
      </p:sp>
      <p:sp>
        <p:nvSpPr>
          <p:cNvPr id="5" name="Segnaposto testo 4">
            <a:extLst>
              <a:ext uri="{FF2B5EF4-FFF2-40B4-BE49-F238E27FC236}">
                <a16:creationId xmlns:a16="http://schemas.microsoft.com/office/drawing/2014/main" id="{FC5157C4-0F85-F270-1F72-0E3E9222A1EC}"/>
              </a:ext>
            </a:extLst>
          </p:cNvPr>
          <p:cNvSpPr>
            <a:spLocks noGrp="1"/>
          </p:cNvSpPr>
          <p:nvPr>
            <p:ph type="body" idx="15"/>
          </p:nvPr>
        </p:nvSpPr>
        <p:spPr/>
        <p:txBody>
          <a:bodyPr/>
          <a:lstStyle/>
          <a:p>
            <a:endParaRPr lang="en-GB"/>
          </a:p>
        </p:txBody>
      </p:sp>
      <p:sp>
        <p:nvSpPr>
          <p:cNvPr id="6" name="Segnaposto immagine 5">
            <a:extLst>
              <a:ext uri="{FF2B5EF4-FFF2-40B4-BE49-F238E27FC236}">
                <a16:creationId xmlns:a16="http://schemas.microsoft.com/office/drawing/2014/main" id="{BA70B21A-DFF7-719D-D040-C11A93ECEA0E}"/>
              </a:ext>
            </a:extLst>
          </p:cNvPr>
          <p:cNvSpPr>
            <a:spLocks noGrp="1"/>
          </p:cNvSpPr>
          <p:nvPr>
            <p:ph type="pic" sz="quarter" idx="16"/>
          </p:nvPr>
        </p:nvSpPr>
        <p:spPr/>
        <p:txBody>
          <a:bodyPr/>
          <a:lstStyle/>
          <a:p>
            <a:endParaRPr lang="en-GB"/>
          </a:p>
        </p:txBody>
      </p:sp>
      <p:sp>
        <p:nvSpPr>
          <p:cNvPr id="7" name="Segnaposto numero diapositiva 6">
            <a:extLst>
              <a:ext uri="{FF2B5EF4-FFF2-40B4-BE49-F238E27FC236}">
                <a16:creationId xmlns:a16="http://schemas.microsoft.com/office/drawing/2014/main" id="{A2DD1435-4302-41E0-4F83-A7B901335C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10</a:t>
            </a:fld>
            <a:endParaRPr lang="en-GB"/>
          </a:p>
        </p:txBody>
      </p:sp>
      <p:sp>
        <p:nvSpPr>
          <p:cNvPr id="8" name="Titolo 7">
            <a:extLst>
              <a:ext uri="{FF2B5EF4-FFF2-40B4-BE49-F238E27FC236}">
                <a16:creationId xmlns:a16="http://schemas.microsoft.com/office/drawing/2014/main" id="{8B1BC741-01D9-1D0F-7A21-18945A5829A3}"/>
              </a:ext>
            </a:extLst>
          </p:cNvPr>
          <p:cNvSpPr>
            <a:spLocks noGrp="1"/>
          </p:cNvSpPr>
          <p:nvPr>
            <p:ph type="ctrTitle"/>
          </p:nvPr>
        </p:nvSpPr>
        <p:spPr/>
        <p:txBody>
          <a:bodyPr/>
          <a:lstStyle/>
          <a:p>
            <a:endParaRPr lang="en-GB"/>
          </a:p>
        </p:txBody>
      </p:sp>
    </p:spTree>
    <p:extLst>
      <p:ext uri="{BB962C8B-B14F-4D97-AF65-F5344CB8AC3E}">
        <p14:creationId xmlns:p14="http://schemas.microsoft.com/office/powerpoint/2010/main" val="2212552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a:extLst>
              <a:ext uri="{FF2B5EF4-FFF2-40B4-BE49-F238E27FC236}">
                <a16:creationId xmlns:a16="http://schemas.microsoft.com/office/drawing/2014/main" id="{AA0451FE-0E64-3F48-F6E2-2E6E49E1F813}"/>
              </a:ext>
            </a:extLst>
          </p:cNvPr>
          <p:cNvSpPr>
            <a:spLocks noGrp="1"/>
          </p:cNvSpPr>
          <p:nvPr>
            <p:ph type="subTitle" idx="1"/>
          </p:nvPr>
        </p:nvSpPr>
        <p:spPr/>
        <p:txBody>
          <a:bodyPr>
            <a:normAutofit fontScale="92500" lnSpcReduction="20000"/>
          </a:bodyPr>
          <a:lstStyle/>
          <a:p>
            <a:endParaRPr lang="en-GB"/>
          </a:p>
        </p:txBody>
      </p:sp>
      <p:sp>
        <p:nvSpPr>
          <p:cNvPr id="3" name="Segnaposto testo 2">
            <a:extLst>
              <a:ext uri="{FF2B5EF4-FFF2-40B4-BE49-F238E27FC236}">
                <a16:creationId xmlns:a16="http://schemas.microsoft.com/office/drawing/2014/main" id="{E089A77C-DEB3-F76B-6304-4D7E6A002F78}"/>
              </a:ext>
            </a:extLst>
          </p:cNvPr>
          <p:cNvSpPr>
            <a:spLocks noGrp="1"/>
          </p:cNvSpPr>
          <p:nvPr>
            <p:ph type="body" idx="13"/>
          </p:nvPr>
        </p:nvSpPr>
        <p:spPr/>
        <p:txBody>
          <a:bodyPr/>
          <a:lstStyle/>
          <a:p>
            <a:endParaRPr lang="en-GB"/>
          </a:p>
        </p:txBody>
      </p:sp>
      <p:sp>
        <p:nvSpPr>
          <p:cNvPr id="4" name="Segnaposto testo 3">
            <a:extLst>
              <a:ext uri="{FF2B5EF4-FFF2-40B4-BE49-F238E27FC236}">
                <a16:creationId xmlns:a16="http://schemas.microsoft.com/office/drawing/2014/main" id="{68EF2003-D1E5-B446-F7D2-6220564C5E88}"/>
              </a:ext>
            </a:extLst>
          </p:cNvPr>
          <p:cNvSpPr>
            <a:spLocks noGrp="1"/>
          </p:cNvSpPr>
          <p:nvPr>
            <p:ph type="body" idx="14"/>
          </p:nvPr>
        </p:nvSpPr>
        <p:spPr/>
        <p:txBody>
          <a:bodyPr/>
          <a:lstStyle/>
          <a:p>
            <a:endParaRPr lang="en-GB"/>
          </a:p>
        </p:txBody>
      </p:sp>
      <p:sp>
        <p:nvSpPr>
          <p:cNvPr id="5" name="Segnaposto testo 4">
            <a:extLst>
              <a:ext uri="{FF2B5EF4-FFF2-40B4-BE49-F238E27FC236}">
                <a16:creationId xmlns:a16="http://schemas.microsoft.com/office/drawing/2014/main" id="{8917A347-6C6B-CCDE-65EF-FB1CC2A4CCE3}"/>
              </a:ext>
            </a:extLst>
          </p:cNvPr>
          <p:cNvSpPr>
            <a:spLocks noGrp="1"/>
          </p:cNvSpPr>
          <p:nvPr>
            <p:ph type="body" idx="15"/>
          </p:nvPr>
        </p:nvSpPr>
        <p:spPr/>
        <p:txBody>
          <a:bodyPr/>
          <a:lstStyle/>
          <a:p>
            <a:endParaRPr lang="en-GB"/>
          </a:p>
        </p:txBody>
      </p:sp>
      <p:sp>
        <p:nvSpPr>
          <p:cNvPr id="6" name="Segnaposto numero diapositiva 5">
            <a:extLst>
              <a:ext uri="{FF2B5EF4-FFF2-40B4-BE49-F238E27FC236}">
                <a16:creationId xmlns:a16="http://schemas.microsoft.com/office/drawing/2014/main" id="{E60A18B1-F83C-5C03-9A7C-C40E5873615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11</a:t>
            </a:fld>
            <a:endParaRPr lang="en-GB"/>
          </a:p>
        </p:txBody>
      </p:sp>
      <p:sp>
        <p:nvSpPr>
          <p:cNvPr id="7" name="Segnaposto immagine 6">
            <a:extLst>
              <a:ext uri="{FF2B5EF4-FFF2-40B4-BE49-F238E27FC236}">
                <a16:creationId xmlns:a16="http://schemas.microsoft.com/office/drawing/2014/main" id="{9CD883A9-A694-C6BE-E823-804B24FDE846}"/>
              </a:ext>
            </a:extLst>
          </p:cNvPr>
          <p:cNvSpPr>
            <a:spLocks noGrp="1"/>
          </p:cNvSpPr>
          <p:nvPr>
            <p:ph type="pic" sz="quarter" idx="16"/>
          </p:nvPr>
        </p:nvSpPr>
        <p:spPr/>
        <p:txBody>
          <a:bodyPr/>
          <a:lstStyle/>
          <a:p>
            <a:endParaRPr lang="en-GB"/>
          </a:p>
        </p:txBody>
      </p:sp>
    </p:spTree>
    <p:extLst>
      <p:ext uri="{BB962C8B-B14F-4D97-AF65-F5344CB8AC3E}">
        <p14:creationId xmlns:p14="http://schemas.microsoft.com/office/powerpoint/2010/main" val="3521075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2DBD6818-1EE5-65B2-79C9-13A6BC0E51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12</a:t>
            </a:fld>
            <a:endParaRPr lang="en-GB"/>
          </a:p>
        </p:txBody>
      </p:sp>
      <p:pic>
        <p:nvPicPr>
          <p:cNvPr id="5" name="Google Shape;263;p25">
            <a:extLst>
              <a:ext uri="{FF2B5EF4-FFF2-40B4-BE49-F238E27FC236}">
                <a16:creationId xmlns:a16="http://schemas.microsoft.com/office/drawing/2014/main" id="{98A58392-58A8-29BB-C42B-4D6DE0D38F44}"/>
              </a:ext>
            </a:extLst>
          </p:cNvPr>
          <p:cNvPicPr preferRelativeResize="0"/>
          <p:nvPr/>
        </p:nvPicPr>
        <p:blipFill>
          <a:blip r:embed="rId2">
            <a:alphaModFix/>
          </a:blip>
          <a:stretch>
            <a:fillRect/>
          </a:stretch>
        </p:blipFill>
        <p:spPr>
          <a:xfrm>
            <a:off x="4221214" y="3495074"/>
            <a:ext cx="1250891" cy="423300"/>
          </a:xfrm>
          <a:prstGeom prst="rect">
            <a:avLst/>
          </a:prstGeom>
          <a:noFill/>
          <a:ln>
            <a:noFill/>
          </a:ln>
        </p:spPr>
      </p:pic>
      <p:pic>
        <p:nvPicPr>
          <p:cNvPr id="6" name="Google Shape;149;p19">
            <a:extLst>
              <a:ext uri="{FF2B5EF4-FFF2-40B4-BE49-F238E27FC236}">
                <a16:creationId xmlns:a16="http://schemas.microsoft.com/office/drawing/2014/main" id="{18C5C436-F0A4-631C-5DED-7454E90B173E}"/>
              </a:ext>
            </a:extLst>
          </p:cNvPr>
          <p:cNvPicPr preferRelativeResize="0"/>
          <p:nvPr/>
        </p:nvPicPr>
        <p:blipFill>
          <a:blip r:embed="rId2">
            <a:alphaModFix/>
          </a:blip>
          <a:stretch>
            <a:fillRect/>
          </a:stretch>
        </p:blipFill>
        <p:spPr>
          <a:xfrm>
            <a:off x="832846" y="3293627"/>
            <a:ext cx="2441425" cy="826195"/>
          </a:xfrm>
          <a:prstGeom prst="rect">
            <a:avLst/>
          </a:prstGeom>
          <a:noFill/>
          <a:ln>
            <a:noFill/>
          </a:ln>
        </p:spPr>
      </p:pic>
      <p:pic>
        <p:nvPicPr>
          <p:cNvPr id="8" name="Immagine 7" descr="Immagine che contiene verde, schizzo, arte, dipinto&#10;&#10;Descrizione generata automaticamente">
            <a:extLst>
              <a:ext uri="{FF2B5EF4-FFF2-40B4-BE49-F238E27FC236}">
                <a16:creationId xmlns:a16="http://schemas.microsoft.com/office/drawing/2014/main" id="{8D3B390A-496A-2561-4AD6-251A722E2187}"/>
              </a:ext>
            </a:extLst>
          </p:cNvPr>
          <p:cNvPicPr>
            <a:picLocks noChangeAspect="1"/>
          </p:cNvPicPr>
          <p:nvPr/>
        </p:nvPicPr>
        <p:blipFill>
          <a:blip r:embed="rId3"/>
          <a:stretch>
            <a:fillRect/>
          </a:stretch>
        </p:blipFill>
        <p:spPr>
          <a:xfrm>
            <a:off x="0" y="0"/>
            <a:ext cx="9144000" cy="2194560"/>
          </a:xfrm>
          <a:prstGeom prst="rect">
            <a:avLst/>
          </a:prstGeom>
        </p:spPr>
      </p:pic>
      <p:sp>
        <p:nvSpPr>
          <p:cNvPr id="12" name="CasellaDiTesto 11">
            <a:extLst>
              <a:ext uri="{FF2B5EF4-FFF2-40B4-BE49-F238E27FC236}">
                <a16:creationId xmlns:a16="http://schemas.microsoft.com/office/drawing/2014/main" id="{61C95D60-56AC-EC81-CB66-6808F7A19B3F}"/>
              </a:ext>
            </a:extLst>
          </p:cNvPr>
          <p:cNvSpPr txBox="1"/>
          <p:nvPr/>
        </p:nvSpPr>
        <p:spPr>
          <a:xfrm>
            <a:off x="0" y="2416983"/>
            <a:ext cx="9144000" cy="584775"/>
          </a:xfrm>
          <a:prstGeom prst="rect">
            <a:avLst/>
          </a:prstGeom>
          <a:noFill/>
        </p:spPr>
        <p:txBody>
          <a:bodyPr wrap="square">
            <a:spAutoFit/>
          </a:bodyPr>
          <a:lstStyle/>
          <a:p>
            <a:pPr algn="ctr"/>
            <a:r>
              <a:rPr lang="en-GB" sz="3200" b="1">
                <a:latin typeface="Calibri" panose="020F0502020204030204" pitchFamily="34" charset="0"/>
                <a:cs typeface="Calibri" panose="020F0502020204030204" pitchFamily="34" charset="0"/>
              </a:rPr>
              <a:t>Graphic elements to copy-paste</a:t>
            </a:r>
          </a:p>
        </p:txBody>
      </p:sp>
      <p:pic>
        <p:nvPicPr>
          <p:cNvPr id="14" name="Immagine 13" descr="Immagine che contiene Carattere, testo, Elementi grafici, logo&#10;&#10;Descrizione generata automaticamente">
            <a:extLst>
              <a:ext uri="{FF2B5EF4-FFF2-40B4-BE49-F238E27FC236}">
                <a16:creationId xmlns:a16="http://schemas.microsoft.com/office/drawing/2014/main" id="{A297A0DA-CE50-157C-EE90-355BA11AE4D5}"/>
              </a:ext>
            </a:extLst>
          </p:cNvPr>
          <p:cNvPicPr>
            <a:picLocks noChangeAspect="1"/>
          </p:cNvPicPr>
          <p:nvPr/>
        </p:nvPicPr>
        <p:blipFill rotWithShape="1">
          <a:blip r:embed="rId4"/>
          <a:srcRect l="65273" t="25586" r="13814" b="24463"/>
          <a:stretch/>
        </p:blipFill>
        <p:spPr>
          <a:xfrm>
            <a:off x="6419049" y="3122229"/>
            <a:ext cx="1892105" cy="1081207"/>
          </a:xfrm>
          <a:prstGeom prst="rect">
            <a:avLst/>
          </a:prstGeom>
        </p:spPr>
      </p:pic>
      <p:pic>
        <p:nvPicPr>
          <p:cNvPr id="17" name="Immagine 16" descr="Immagine che contiene Carattere, testo, Elementi grafici, logo&#10;&#10;Descrizione generata automaticamente">
            <a:extLst>
              <a:ext uri="{FF2B5EF4-FFF2-40B4-BE49-F238E27FC236}">
                <a16:creationId xmlns:a16="http://schemas.microsoft.com/office/drawing/2014/main" id="{9B67E011-7576-67FB-1883-B5147AD4562E}"/>
              </a:ext>
            </a:extLst>
          </p:cNvPr>
          <p:cNvPicPr>
            <a:picLocks noChangeAspect="1"/>
          </p:cNvPicPr>
          <p:nvPr/>
        </p:nvPicPr>
        <p:blipFill>
          <a:blip r:embed="rId4"/>
          <a:stretch>
            <a:fillRect/>
          </a:stretch>
        </p:blipFill>
        <p:spPr>
          <a:xfrm>
            <a:off x="2724952" y="4050220"/>
            <a:ext cx="3720905" cy="890169"/>
          </a:xfrm>
          <a:prstGeom prst="rect">
            <a:avLst/>
          </a:prstGeom>
        </p:spPr>
      </p:pic>
    </p:spTree>
    <p:extLst>
      <p:ext uri="{BB962C8B-B14F-4D97-AF65-F5344CB8AC3E}">
        <p14:creationId xmlns:p14="http://schemas.microsoft.com/office/powerpoint/2010/main" val="1289155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F489438-5F9B-05A2-8DFD-976B09F92066}"/>
              </a:ext>
            </a:extLst>
          </p:cNvPr>
          <p:cNvSpPr>
            <a:spLocks noGrp="1"/>
          </p:cNvSpPr>
          <p:nvPr>
            <p:ph type="ctrTitle"/>
          </p:nvPr>
        </p:nvSpPr>
        <p:spPr/>
        <p:txBody>
          <a:bodyPr/>
          <a:lstStyle/>
          <a:p>
            <a:endParaRPr lang="en-GB"/>
          </a:p>
        </p:txBody>
      </p:sp>
      <p:sp>
        <p:nvSpPr>
          <p:cNvPr id="3" name="Sottotitolo 2">
            <a:extLst>
              <a:ext uri="{FF2B5EF4-FFF2-40B4-BE49-F238E27FC236}">
                <a16:creationId xmlns:a16="http://schemas.microsoft.com/office/drawing/2014/main" id="{EAD4012A-2B0C-149F-C01B-94C9B0224E38}"/>
              </a:ext>
            </a:extLst>
          </p:cNvPr>
          <p:cNvSpPr>
            <a:spLocks noGrp="1"/>
          </p:cNvSpPr>
          <p:nvPr>
            <p:ph type="subTitle" idx="1"/>
          </p:nvPr>
        </p:nvSpPr>
        <p:spPr/>
        <p:txBody>
          <a:bodyPr>
            <a:normAutofit fontScale="92500" lnSpcReduction="10000"/>
          </a:bodyPr>
          <a:lstStyle/>
          <a:p>
            <a:endParaRPr lang="en-GB"/>
          </a:p>
        </p:txBody>
      </p:sp>
    </p:spTree>
    <p:extLst>
      <p:ext uri="{BB962C8B-B14F-4D97-AF65-F5344CB8AC3E}">
        <p14:creationId xmlns:p14="http://schemas.microsoft.com/office/powerpoint/2010/main" val="539082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F20DEA0-2200-9206-64AE-1021EA734ED8}"/>
              </a:ext>
            </a:extLst>
          </p:cNvPr>
          <p:cNvSpPr>
            <a:spLocks noGrp="1"/>
          </p:cNvSpPr>
          <p:nvPr>
            <p:ph type="ctrTitle"/>
          </p:nvPr>
        </p:nvSpPr>
        <p:spPr/>
        <p:txBody>
          <a:bodyPr/>
          <a:lstStyle/>
          <a:p>
            <a:endParaRPr lang="en-GB"/>
          </a:p>
        </p:txBody>
      </p:sp>
      <p:sp>
        <p:nvSpPr>
          <p:cNvPr id="3" name="Sottotitolo 2">
            <a:extLst>
              <a:ext uri="{FF2B5EF4-FFF2-40B4-BE49-F238E27FC236}">
                <a16:creationId xmlns:a16="http://schemas.microsoft.com/office/drawing/2014/main" id="{3F6C4243-D0FC-0BAC-8775-FCD02C85E76C}"/>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1346152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6F39BE9-4512-486C-4EE7-55084E20E107}"/>
              </a:ext>
            </a:extLst>
          </p:cNvPr>
          <p:cNvSpPr>
            <a:spLocks noGrp="1"/>
          </p:cNvSpPr>
          <p:nvPr>
            <p:ph type="ctrTitle"/>
          </p:nvPr>
        </p:nvSpPr>
        <p:spPr/>
        <p:txBody>
          <a:bodyPr/>
          <a:lstStyle/>
          <a:p>
            <a:endParaRPr lang="en-GB"/>
          </a:p>
        </p:txBody>
      </p:sp>
      <p:sp>
        <p:nvSpPr>
          <p:cNvPr id="3" name="Sottotitolo 2">
            <a:extLst>
              <a:ext uri="{FF2B5EF4-FFF2-40B4-BE49-F238E27FC236}">
                <a16:creationId xmlns:a16="http://schemas.microsoft.com/office/drawing/2014/main" id="{C003F5A6-CD48-7BBB-C1C3-CB7E161DCE93}"/>
              </a:ext>
            </a:extLst>
          </p:cNvPr>
          <p:cNvSpPr>
            <a:spLocks noGrp="1"/>
          </p:cNvSpPr>
          <p:nvPr>
            <p:ph type="subTitle" idx="1"/>
          </p:nvPr>
        </p:nvSpPr>
        <p:spPr/>
        <p:txBody>
          <a:bodyPr>
            <a:normAutofit fontScale="92500" lnSpcReduction="20000"/>
          </a:bodyPr>
          <a:lstStyle/>
          <a:p>
            <a:endParaRPr lang="en-GB"/>
          </a:p>
        </p:txBody>
      </p:sp>
      <p:sp>
        <p:nvSpPr>
          <p:cNvPr id="4" name="Segnaposto testo 3">
            <a:extLst>
              <a:ext uri="{FF2B5EF4-FFF2-40B4-BE49-F238E27FC236}">
                <a16:creationId xmlns:a16="http://schemas.microsoft.com/office/drawing/2014/main" id="{E9EFA99A-3662-6310-4470-AB85FDAE3F49}"/>
              </a:ext>
            </a:extLst>
          </p:cNvPr>
          <p:cNvSpPr>
            <a:spLocks noGrp="1"/>
          </p:cNvSpPr>
          <p:nvPr>
            <p:ph type="body" idx="13"/>
          </p:nvPr>
        </p:nvSpPr>
        <p:spPr/>
        <p:txBody>
          <a:bodyPr/>
          <a:lstStyle/>
          <a:p>
            <a:endParaRPr lang="en-GB"/>
          </a:p>
        </p:txBody>
      </p:sp>
      <p:sp>
        <p:nvSpPr>
          <p:cNvPr id="5" name="Segnaposto testo 4">
            <a:extLst>
              <a:ext uri="{FF2B5EF4-FFF2-40B4-BE49-F238E27FC236}">
                <a16:creationId xmlns:a16="http://schemas.microsoft.com/office/drawing/2014/main" id="{908CA531-D0B2-6EC7-08E7-E332F52D9A58}"/>
              </a:ext>
            </a:extLst>
          </p:cNvPr>
          <p:cNvSpPr>
            <a:spLocks noGrp="1"/>
          </p:cNvSpPr>
          <p:nvPr>
            <p:ph type="body" idx="14"/>
          </p:nvPr>
        </p:nvSpPr>
        <p:spPr/>
        <p:txBody>
          <a:bodyPr/>
          <a:lstStyle/>
          <a:p>
            <a:endParaRPr lang="en-GB"/>
          </a:p>
        </p:txBody>
      </p:sp>
      <p:sp>
        <p:nvSpPr>
          <p:cNvPr id="6" name="Segnaposto testo 5">
            <a:extLst>
              <a:ext uri="{FF2B5EF4-FFF2-40B4-BE49-F238E27FC236}">
                <a16:creationId xmlns:a16="http://schemas.microsoft.com/office/drawing/2014/main" id="{AEAA0E40-775D-8076-0D6E-84ED176730F2}"/>
              </a:ext>
            </a:extLst>
          </p:cNvPr>
          <p:cNvSpPr>
            <a:spLocks noGrp="1"/>
          </p:cNvSpPr>
          <p:nvPr>
            <p:ph type="body" idx="15"/>
          </p:nvPr>
        </p:nvSpPr>
        <p:spPr/>
        <p:txBody>
          <a:bodyPr/>
          <a:lstStyle/>
          <a:p>
            <a:endParaRPr lang="en-GB"/>
          </a:p>
        </p:txBody>
      </p:sp>
      <p:sp>
        <p:nvSpPr>
          <p:cNvPr id="7" name="Segnaposto numero diapositiva 6">
            <a:extLst>
              <a:ext uri="{FF2B5EF4-FFF2-40B4-BE49-F238E27FC236}">
                <a16:creationId xmlns:a16="http://schemas.microsoft.com/office/drawing/2014/main" id="{2C2E26F3-09DD-31A1-1526-DF839200689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a:t>
            </a:fld>
            <a:endParaRPr lang="en-GB"/>
          </a:p>
        </p:txBody>
      </p:sp>
    </p:spTree>
    <p:extLst>
      <p:ext uri="{BB962C8B-B14F-4D97-AF65-F5344CB8AC3E}">
        <p14:creationId xmlns:p14="http://schemas.microsoft.com/office/powerpoint/2010/main" val="1736665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a:extLst>
              <a:ext uri="{FF2B5EF4-FFF2-40B4-BE49-F238E27FC236}">
                <a16:creationId xmlns:a16="http://schemas.microsoft.com/office/drawing/2014/main" id="{E86D85D1-28D6-C538-8B94-8E555AC781AA}"/>
              </a:ext>
            </a:extLst>
          </p:cNvPr>
          <p:cNvSpPr>
            <a:spLocks noGrp="1"/>
          </p:cNvSpPr>
          <p:nvPr>
            <p:ph type="subTitle" idx="1"/>
          </p:nvPr>
        </p:nvSpPr>
        <p:spPr/>
        <p:txBody>
          <a:bodyPr>
            <a:normAutofit fontScale="92500" lnSpcReduction="20000"/>
          </a:bodyPr>
          <a:lstStyle/>
          <a:p>
            <a:endParaRPr lang="en-GB"/>
          </a:p>
        </p:txBody>
      </p:sp>
      <p:sp>
        <p:nvSpPr>
          <p:cNvPr id="3" name="Segnaposto testo 2">
            <a:extLst>
              <a:ext uri="{FF2B5EF4-FFF2-40B4-BE49-F238E27FC236}">
                <a16:creationId xmlns:a16="http://schemas.microsoft.com/office/drawing/2014/main" id="{2BD8B35F-0EB8-9818-6741-DE123FF09366}"/>
              </a:ext>
            </a:extLst>
          </p:cNvPr>
          <p:cNvSpPr>
            <a:spLocks noGrp="1"/>
          </p:cNvSpPr>
          <p:nvPr>
            <p:ph type="body" idx="13"/>
          </p:nvPr>
        </p:nvSpPr>
        <p:spPr/>
        <p:txBody>
          <a:bodyPr/>
          <a:lstStyle/>
          <a:p>
            <a:endParaRPr lang="en-GB"/>
          </a:p>
        </p:txBody>
      </p:sp>
      <p:sp>
        <p:nvSpPr>
          <p:cNvPr id="4" name="Segnaposto testo 3">
            <a:extLst>
              <a:ext uri="{FF2B5EF4-FFF2-40B4-BE49-F238E27FC236}">
                <a16:creationId xmlns:a16="http://schemas.microsoft.com/office/drawing/2014/main" id="{4AA8B5CC-185D-7F74-83BA-0DF1BAAA306D}"/>
              </a:ext>
            </a:extLst>
          </p:cNvPr>
          <p:cNvSpPr>
            <a:spLocks noGrp="1"/>
          </p:cNvSpPr>
          <p:nvPr>
            <p:ph type="body" idx="14"/>
          </p:nvPr>
        </p:nvSpPr>
        <p:spPr/>
        <p:txBody>
          <a:bodyPr/>
          <a:lstStyle/>
          <a:p>
            <a:endParaRPr lang="en-GB"/>
          </a:p>
        </p:txBody>
      </p:sp>
      <p:sp>
        <p:nvSpPr>
          <p:cNvPr id="5" name="Segnaposto testo 4">
            <a:extLst>
              <a:ext uri="{FF2B5EF4-FFF2-40B4-BE49-F238E27FC236}">
                <a16:creationId xmlns:a16="http://schemas.microsoft.com/office/drawing/2014/main" id="{A003CC1F-9DF9-C5D8-EDFE-2FB8C49E0290}"/>
              </a:ext>
            </a:extLst>
          </p:cNvPr>
          <p:cNvSpPr>
            <a:spLocks noGrp="1"/>
          </p:cNvSpPr>
          <p:nvPr>
            <p:ph type="body" idx="15"/>
          </p:nvPr>
        </p:nvSpPr>
        <p:spPr/>
        <p:txBody>
          <a:bodyPr/>
          <a:lstStyle/>
          <a:p>
            <a:endParaRPr lang="en-GB"/>
          </a:p>
        </p:txBody>
      </p:sp>
      <p:sp>
        <p:nvSpPr>
          <p:cNvPr id="6" name="Segnaposto numero diapositiva 5">
            <a:extLst>
              <a:ext uri="{FF2B5EF4-FFF2-40B4-BE49-F238E27FC236}">
                <a16:creationId xmlns:a16="http://schemas.microsoft.com/office/drawing/2014/main" id="{48564F63-0948-9301-014A-9E360D08BEE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a:t>
            </a:fld>
            <a:endParaRPr lang="en-GB"/>
          </a:p>
        </p:txBody>
      </p:sp>
    </p:spTree>
    <p:extLst>
      <p:ext uri="{BB962C8B-B14F-4D97-AF65-F5344CB8AC3E}">
        <p14:creationId xmlns:p14="http://schemas.microsoft.com/office/powerpoint/2010/main" val="3486016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a:extLst>
              <a:ext uri="{FF2B5EF4-FFF2-40B4-BE49-F238E27FC236}">
                <a16:creationId xmlns:a16="http://schemas.microsoft.com/office/drawing/2014/main" id="{6937BAE0-B5F3-B8B0-540A-B981A7D7A6F4}"/>
              </a:ext>
            </a:extLst>
          </p:cNvPr>
          <p:cNvSpPr>
            <a:spLocks noGrp="1"/>
          </p:cNvSpPr>
          <p:nvPr>
            <p:ph type="subTitle" idx="1"/>
          </p:nvPr>
        </p:nvSpPr>
        <p:spPr/>
        <p:txBody>
          <a:bodyPr>
            <a:normAutofit fontScale="92500" lnSpcReduction="20000"/>
          </a:bodyPr>
          <a:lstStyle/>
          <a:p>
            <a:endParaRPr lang="en-GB"/>
          </a:p>
        </p:txBody>
      </p:sp>
      <p:sp>
        <p:nvSpPr>
          <p:cNvPr id="3" name="Segnaposto testo 2">
            <a:extLst>
              <a:ext uri="{FF2B5EF4-FFF2-40B4-BE49-F238E27FC236}">
                <a16:creationId xmlns:a16="http://schemas.microsoft.com/office/drawing/2014/main" id="{E424E357-3647-B03E-B01D-13074A5227C2}"/>
              </a:ext>
            </a:extLst>
          </p:cNvPr>
          <p:cNvSpPr>
            <a:spLocks noGrp="1"/>
          </p:cNvSpPr>
          <p:nvPr>
            <p:ph type="body" idx="13"/>
          </p:nvPr>
        </p:nvSpPr>
        <p:spPr/>
        <p:txBody>
          <a:bodyPr/>
          <a:lstStyle/>
          <a:p>
            <a:endParaRPr lang="en-GB"/>
          </a:p>
        </p:txBody>
      </p:sp>
      <p:sp>
        <p:nvSpPr>
          <p:cNvPr id="4" name="Segnaposto testo 3">
            <a:extLst>
              <a:ext uri="{FF2B5EF4-FFF2-40B4-BE49-F238E27FC236}">
                <a16:creationId xmlns:a16="http://schemas.microsoft.com/office/drawing/2014/main" id="{C5B24EA0-E614-E9A9-AA02-0358CC0655FD}"/>
              </a:ext>
            </a:extLst>
          </p:cNvPr>
          <p:cNvSpPr>
            <a:spLocks noGrp="1"/>
          </p:cNvSpPr>
          <p:nvPr>
            <p:ph type="body" idx="14"/>
          </p:nvPr>
        </p:nvSpPr>
        <p:spPr/>
        <p:txBody>
          <a:bodyPr/>
          <a:lstStyle/>
          <a:p>
            <a:endParaRPr lang="en-GB"/>
          </a:p>
        </p:txBody>
      </p:sp>
      <p:sp>
        <p:nvSpPr>
          <p:cNvPr id="5" name="Segnaposto testo 4">
            <a:extLst>
              <a:ext uri="{FF2B5EF4-FFF2-40B4-BE49-F238E27FC236}">
                <a16:creationId xmlns:a16="http://schemas.microsoft.com/office/drawing/2014/main" id="{ABEAEE3F-9FC8-ED65-AE30-8B764D1E47BA}"/>
              </a:ext>
            </a:extLst>
          </p:cNvPr>
          <p:cNvSpPr>
            <a:spLocks noGrp="1"/>
          </p:cNvSpPr>
          <p:nvPr>
            <p:ph type="body" idx="15"/>
          </p:nvPr>
        </p:nvSpPr>
        <p:spPr/>
        <p:txBody>
          <a:bodyPr/>
          <a:lstStyle/>
          <a:p>
            <a:endParaRPr lang="en-GB"/>
          </a:p>
        </p:txBody>
      </p:sp>
      <p:sp>
        <p:nvSpPr>
          <p:cNvPr id="6" name="Segnaposto immagine 5">
            <a:extLst>
              <a:ext uri="{FF2B5EF4-FFF2-40B4-BE49-F238E27FC236}">
                <a16:creationId xmlns:a16="http://schemas.microsoft.com/office/drawing/2014/main" id="{F4F6B55E-0907-09E8-E35F-6B022A14BEDD}"/>
              </a:ext>
            </a:extLst>
          </p:cNvPr>
          <p:cNvSpPr>
            <a:spLocks noGrp="1"/>
          </p:cNvSpPr>
          <p:nvPr>
            <p:ph type="pic" sz="quarter" idx="16"/>
          </p:nvPr>
        </p:nvSpPr>
        <p:spPr/>
        <p:txBody>
          <a:bodyPr/>
          <a:lstStyle/>
          <a:p>
            <a:endParaRPr lang="en-GB"/>
          </a:p>
        </p:txBody>
      </p:sp>
      <p:sp>
        <p:nvSpPr>
          <p:cNvPr id="7" name="Segnaposto numero diapositiva 6">
            <a:extLst>
              <a:ext uri="{FF2B5EF4-FFF2-40B4-BE49-F238E27FC236}">
                <a16:creationId xmlns:a16="http://schemas.microsoft.com/office/drawing/2014/main" id="{C2210D0B-10D5-5483-71BD-3A5AAF159D9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a:t>
            </a:fld>
            <a:endParaRPr lang="en-GB"/>
          </a:p>
        </p:txBody>
      </p:sp>
      <p:sp>
        <p:nvSpPr>
          <p:cNvPr id="8" name="Titolo 7">
            <a:extLst>
              <a:ext uri="{FF2B5EF4-FFF2-40B4-BE49-F238E27FC236}">
                <a16:creationId xmlns:a16="http://schemas.microsoft.com/office/drawing/2014/main" id="{E30657A6-8315-BAA4-8A77-E4FACBDE42CF}"/>
              </a:ext>
            </a:extLst>
          </p:cNvPr>
          <p:cNvSpPr>
            <a:spLocks noGrp="1"/>
          </p:cNvSpPr>
          <p:nvPr>
            <p:ph type="ctrTitle"/>
          </p:nvPr>
        </p:nvSpPr>
        <p:spPr/>
        <p:txBody>
          <a:bodyPr/>
          <a:lstStyle/>
          <a:p>
            <a:endParaRPr lang="en-GB"/>
          </a:p>
        </p:txBody>
      </p:sp>
    </p:spTree>
    <p:extLst>
      <p:ext uri="{BB962C8B-B14F-4D97-AF65-F5344CB8AC3E}">
        <p14:creationId xmlns:p14="http://schemas.microsoft.com/office/powerpoint/2010/main" val="2150377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a:extLst>
              <a:ext uri="{FF2B5EF4-FFF2-40B4-BE49-F238E27FC236}">
                <a16:creationId xmlns:a16="http://schemas.microsoft.com/office/drawing/2014/main" id="{5C8C375F-AEDB-350F-75E5-53B069FB77ED}"/>
              </a:ext>
            </a:extLst>
          </p:cNvPr>
          <p:cNvSpPr>
            <a:spLocks noGrp="1"/>
          </p:cNvSpPr>
          <p:nvPr>
            <p:ph type="subTitle" idx="1"/>
          </p:nvPr>
        </p:nvSpPr>
        <p:spPr/>
        <p:txBody>
          <a:bodyPr>
            <a:normAutofit fontScale="92500" lnSpcReduction="20000"/>
          </a:bodyPr>
          <a:lstStyle/>
          <a:p>
            <a:endParaRPr lang="en-GB"/>
          </a:p>
        </p:txBody>
      </p:sp>
      <p:sp>
        <p:nvSpPr>
          <p:cNvPr id="3" name="Segnaposto testo 2">
            <a:extLst>
              <a:ext uri="{FF2B5EF4-FFF2-40B4-BE49-F238E27FC236}">
                <a16:creationId xmlns:a16="http://schemas.microsoft.com/office/drawing/2014/main" id="{73910C76-2EB6-9880-114A-3BFF3948F6D7}"/>
              </a:ext>
            </a:extLst>
          </p:cNvPr>
          <p:cNvSpPr>
            <a:spLocks noGrp="1"/>
          </p:cNvSpPr>
          <p:nvPr>
            <p:ph type="body" idx="13"/>
          </p:nvPr>
        </p:nvSpPr>
        <p:spPr/>
        <p:txBody>
          <a:bodyPr/>
          <a:lstStyle/>
          <a:p>
            <a:endParaRPr lang="en-GB"/>
          </a:p>
        </p:txBody>
      </p:sp>
      <p:sp>
        <p:nvSpPr>
          <p:cNvPr id="4" name="Segnaposto testo 3">
            <a:extLst>
              <a:ext uri="{FF2B5EF4-FFF2-40B4-BE49-F238E27FC236}">
                <a16:creationId xmlns:a16="http://schemas.microsoft.com/office/drawing/2014/main" id="{AF41452E-B483-44E6-CA95-A6930329CD9F}"/>
              </a:ext>
            </a:extLst>
          </p:cNvPr>
          <p:cNvSpPr>
            <a:spLocks noGrp="1"/>
          </p:cNvSpPr>
          <p:nvPr>
            <p:ph type="body" idx="14"/>
          </p:nvPr>
        </p:nvSpPr>
        <p:spPr/>
        <p:txBody>
          <a:bodyPr/>
          <a:lstStyle/>
          <a:p>
            <a:endParaRPr lang="en-GB"/>
          </a:p>
        </p:txBody>
      </p:sp>
      <p:sp>
        <p:nvSpPr>
          <p:cNvPr id="5" name="Segnaposto testo 4">
            <a:extLst>
              <a:ext uri="{FF2B5EF4-FFF2-40B4-BE49-F238E27FC236}">
                <a16:creationId xmlns:a16="http://schemas.microsoft.com/office/drawing/2014/main" id="{D103DC65-AFFE-8A1E-B39E-30ED2AA1EADC}"/>
              </a:ext>
            </a:extLst>
          </p:cNvPr>
          <p:cNvSpPr>
            <a:spLocks noGrp="1"/>
          </p:cNvSpPr>
          <p:nvPr>
            <p:ph type="body" idx="15"/>
          </p:nvPr>
        </p:nvSpPr>
        <p:spPr/>
        <p:txBody>
          <a:bodyPr/>
          <a:lstStyle/>
          <a:p>
            <a:endParaRPr lang="en-GB"/>
          </a:p>
        </p:txBody>
      </p:sp>
      <p:sp>
        <p:nvSpPr>
          <p:cNvPr id="6" name="Segnaposto immagine 5">
            <a:extLst>
              <a:ext uri="{FF2B5EF4-FFF2-40B4-BE49-F238E27FC236}">
                <a16:creationId xmlns:a16="http://schemas.microsoft.com/office/drawing/2014/main" id="{CDFB8A21-DB31-77CF-1120-55E365531129}"/>
              </a:ext>
            </a:extLst>
          </p:cNvPr>
          <p:cNvSpPr>
            <a:spLocks noGrp="1"/>
          </p:cNvSpPr>
          <p:nvPr>
            <p:ph type="pic" sz="quarter" idx="16"/>
          </p:nvPr>
        </p:nvSpPr>
        <p:spPr/>
        <p:txBody>
          <a:bodyPr/>
          <a:lstStyle/>
          <a:p>
            <a:endParaRPr lang="en-GB"/>
          </a:p>
        </p:txBody>
      </p:sp>
      <p:sp>
        <p:nvSpPr>
          <p:cNvPr id="7" name="Segnaposto numero diapositiva 6">
            <a:extLst>
              <a:ext uri="{FF2B5EF4-FFF2-40B4-BE49-F238E27FC236}">
                <a16:creationId xmlns:a16="http://schemas.microsoft.com/office/drawing/2014/main" id="{469DCE88-F439-99F4-9810-C9B9CA6B04C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a:t>
            </a:fld>
            <a:endParaRPr lang="en-GB"/>
          </a:p>
        </p:txBody>
      </p:sp>
      <p:sp>
        <p:nvSpPr>
          <p:cNvPr id="8" name="Segnaposto immagine 7">
            <a:extLst>
              <a:ext uri="{FF2B5EF4-FFF2-40B4-BE49-F238E27FC236}">
                <a16:creationId xmlns:a16="http://schemas.microsoft.com/office/drawing/2014/main" id="{ACB2E405-5996-F5F4-A21A-343C1AD945A7}"/>
              </a:ext>
            </a:extLst>
          </p:cNvPr>
          <p:cNvSpPr>
            <a:spLocks noGrp="1"/>
          </p:cNvSpPr>
          <p:nvPr>
            <p:ph type="pic" sz="quarter" idx="17"/>
          </p:nvPr>
        </p:nvSpPr>
        <p:spPr/>
        <p:txBody>
          <a:bodyPr/>
          <a:lstStyle/>
          <a:p>
            <a:endParaRPr lang="en-GB"/>
          </a:p>
        </p:txBody>
      </p:sp>
      <p:sp>
        <p:nvSpPr>
          <p:cNvPr id="9" name="Segnaposto testo 8">
            <a:extLst>
              <a:ext uri="{FF2B5EF4-FFF2-40B4-BE49-F238E27FC236}">
                <a16:creationId xmlns:a16="http://schemas.microsoft.com/office/drawing/2014/main" id="{E0ECAF2E-2338-7731-D96C-CFD43FA5FA86}"/>
              </a:ext>
            </a:extLst>
          </p:cNvPr>
          <p:cNvSpPr>
            <a:spLocks noGrp="1"/>
          </p:cNvSpPr>
          <p:nvPr>
            <p:ph type="body" idx="18"/>
          </p:nvPr>
        </p:nvSpPr>
        <p:spPr/>
        <p:txBody>
          <a:bodyPr/>
          <a:lstStyle/>
          <a:p>
            <a:endParaRPr lang="en-GB"/>
          </a:p>
        </p:txBody>
      </p:sp>
    </p:spTree>
    <p:extLst>
      <p:ext uri="{BB962C8B-B14F-4D97-AF65-F5344CB8AC3E}">
        <p14:creationId xmlns:p14="http://schemas.microsoft.com/office/powerpoint/2010/main" val="2558466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a:extLst>
              <a:ext uri="{FF2B5EF4-FFF2-40B4-BE49-F238E27FC236}">
                <a16:creationId xmlns:a16="http://schemas.microsoft.com/office/drawing/2014/main" id="{D8AD3D00-2FD5-A438-CDA2-DA8DDD14EEFE}"/>
              </a:ext>
            </a:extLst>
          </p:cNvPr>
          <p:cNvSpPr>
            <a:spLocks noGrp="1"/>
          </p:cNvSpPr>
          <p:nvPr>
            <p:ph type="subTitle" idx="1"/>
          </p:nvPr>
        </p:nvSpPr>
        <p:spPr/>
        <p:txBody>
          <a:bodyPr>
            <a:normAutofit fontScale="92500" lnSpcReduction="20000"/>
          </a:bodyPr>
          <a:lstStyle/>
          <a:p>
            <a:endParaRPr lang="en-GB"/>
          </a:p>
        </p:txBody>
      </p:sp>
      <p:sp>
        <p:nvSpPr>
          <p:cNvPr id="3" name="Segnaposto testo 2">
            <a:extLst>
              <a:ext uri="{FF2B5EF4-FFF2-40B4-BE49-F238E27FC236}">
                <a16:creationId xmlns:a16="http://schemas.microsoft.com/office/drawing/2014/main" id="{9BE84D6D-F231-3CDB-7DE6-BAEB4A2574F3}"/>
              </a:ext>
            </a:extLst>
          </p:cNvPr>
          <p:cNvSpPr>
            <a:spLocks noGrp="1"/>
          </p:cNvSpPr>
          <p:nvPr>
            <p:ph type="body" idx="13"/>
          </p:nvPr>
        </p:nvSpPr>
        <p:spPr/>
        <p:txBody>
          <a:bodyPr/>
          <a:lstStyle/>
          <a:p>
            <a:endParaRPr lang="en-GB"/>
          </a:p>
        </p:txBody>
      </p:sp>
      <p:sp>
        <p:nvSpPr>
          <p:cNvPr id="4" name="Segnaposto testo 3">
            <a:extLst>
              <a:ext uri="{FF2B5EF4-FFF2-40B4-BE49-F238E27FC236}">
                <a16:creationId xmlns:a16="http://schemas.microsoft.com/office/drawing/2014/main" id="{BCC48614-435E-CB97-A386-5FE8B5B239BF}"/>
              </a:ext>
            </a:extLst>
          </p:cNvPr>
          <p:cNvSpPr>
            <a:spLocks noGrp="1"/>
          </p:cNvSpPr>
          <p:nvPr>
            <p:ph type="body" idx="14"/>
          </p:nvPr>
        </p:nvSpPr>
        <p:spPr/>
        <p:txBody>
          <a:bodyPr/>
          <a:lstStyle/>
          <a:p>
            <a:endParaRPr lang="en-GB"/>
          </a:p>
        </p:txBody>
      </p:sp>
      <p:sp>
        <p:nvSpPr>
          <p:cNvPr id="5" name="Segnaposto testo 4">
            <a:extLst>
              <a:ext uri="{FF2B5EF4-FFF2-40B4-BE49-F238E27FC236}">
                <a16:creationId xmlns:a16="http://schemas.microsoft.com/office/drawing/2014/main" id="{F9A3FAD9-64DA-F172-229C-33496B9BAADB}"/>
              </a:ext>
            </a:extLst>
          </p:cNvPr>
          <p:cNvSpPr>
            <a:spLocks noGrp="1"/>
          </p:cNvSpPr>
          <p:nvPr>
            <p:ph type="body" idx="15"/>
          </p:nvPr>
        </p:nvSpPr>
        <p:spPr/>
        <p:txBody>
          <a:bodyPr/>
          <a:lstStyle/>
          <a:p>
            <a:endParaRPr lang="en-GB"/>
          </a:p>
        </p:txBody>
      </p:sp>
      <p:sp>
        <p:nvSpPr>
          <p:cNvPr id="6" name="Segnaposto numero diapositiva 5">
            <a:extLst>
              <a:ext uri="{FF2B5EF4-FFF2-40B4-BE49-F238E27FC236}">
                <a16:creationId xmlns:a16="http://schemas.microsoft.com/office/drawing/2014/main" id="{2600D489-DAE9-326B-0876-2F814463ABA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a:t>
            </a:fld>
            <a:endParaRPr lang="en-GB"/>
          </a:p>
        </p:txBody>
      </p:sp>
      <p:sp>
        <p:nvSpPr>
          <p:cNvPr id="7" name="Segnaposto testo 6">
            <a:extLst>
              <a:ext uri="{FF2B5EF4-FFF2-40B4-BE49-F238E27FC236}">
                <a16:creationId xmlns:a16="http://schemas.microsoft.com/office/drawing/2014/main" id="{8C8CCA87-3432-422B-E5DC-1A0D088DE3C4}"/>
              </a:ext>
            </a:extLst>
          </p:cNvPr>
          <p:cNvSpPr>
            <a:spLocks noGrp="1"/>
          </p:cNvSpPr>
          <p:nvPr>
            <p:ph type="body" idx="16"/>
          </p:nvPr>
        </p:nvSpPr>
        <p:spPr/>
        <p:txBody>
          <a:bodyPr/>
          <a:lstStyle/>
          <a:p>
            <a:endParaRPr lang="en-GB"/>
          </a:p>
        </p:txBody>
      </p:sp>
      <p:sp>
        <p:nvSpPr>
          <p:cNvPr id="8" name="Segnaposto testo 7">
            <a:extLst>
              <a:ext uri="{FF2B5EF4-FFF2-40B4-BE49-F238E27FC236}">
                <a16:creationId xmlns:a16="http://schemas.microsoft.com/office/drawing/2014/main" id="{ED2DD239-377C-8095-034B-985ABEB7964C}"/>
              </a:ext>
            </a:extLst>
          </p:cNvPr>
          <p:cNvSpPr>
            <a:spLocks noGrp="1"/>
          </p:cNvSpPr>
          <p:nvPr>
            <p:ph type="body" idx="17"/>
          </p:nvPr>
        </p:nvSpPr>
        <p:spPr/>
        <p:txBody>
          <a:bodyPr/>
          <a:lstStyle/>
          <a:p>
            <a:endParaRPr lang="en-GB"/>
          </a:p>
        </p:txBody>
      </p:sp>
    </p:spTree>
    <p:extLst>
      <p:ext uri="{BB962C8B-B14F-4D97-AF65-F5344CB8AC3E}">
        <p14:creationId xmlns:p14="http://schemas.microsoft.com/office/powerpoint/2010/main" val="6377205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a:extLst>
              <a:ext uri="{FF2B5EF4-FFF2-40B4-BE49-F238E27FC236}">
                <a16:creationId xmlns:a16="http://schemas.microsoft.com/office/drawing/2014/main" id="{35AF2F28-3C65-EBDA-2E25-BAEF3E9B21AF}"/>
              </a:ext>
            </a:extLst>
          </p:cNvPr>
          <p:cNvSpPr>
            <a:spLocks noGrp="1"/>
          </p:cNvSpPr>
          <p:nvPr>
            <p:ph type="subTitle" idx="1"/>
          </p:nvPr>
        </p:nvSpPr>
        <p:spPr/>
        <p:txBody>
          <a:bodyPr>
            <a:normAutofit fontScale="92500" lnSpcReduction="20000"/>
          </a:bodyPr>
          <a:lstStyle/>
          <a:p>
            <a:endParaRPr lang="en-GB"/>
          </a:p>
        </p:txBody>
      </p:sp>
      <p:sp>
        <p:nvSpPr>
          <p:cNvPr id="3" name="Segnaposto testo 2">
            <a:extLst>
              <a:ext uri="{FF2B5EF4-FFF2-40B4-BE49-F238E27FC236}">
                <a16:creationId xmlns:a16="http://schemas.microsoft.com/office/drawing/2014/main" id="{CB1F1232-D151-CA2C-8850-F94BDDAF5A58}"/>
              </a:ext>
            </a:extLst>
          </p:cNvPr>
          <p:cNvSpPr>
            <a:spLocks noGrp="1"/>
          </p:cNvSpPr>
          <p:nvPr>
            <p:ph type="body" idx="13"/>
          </p:nvPr>
        </p:nvSpPr>
        <p:spPr/>
        <p:txBody>
          <a:bodyPr/>
          <a:lstStyle/>
          <a:p>
            <a:endParaRPr lang="en-GB"/>
          </a:p>
        </p:txBody>
      </p:sp>
      <p:sp>
        <p:nvSpPr>
          <p:cNvPr id="4" name="Segnaposto testo 3">
            <a:extLst>
              <a:ext uri="{FF2B5EF4-FFF2-40B4-BE49-F238E27FC236}">
                <a16:creationId xmlns:a16="http://schemas.microsoft.com/office/drawing/2014/main" id="{4821441A-7B12-8073-343E-F4A17BD7E2FD}"/>
              </a:ext>
            </a:extLst>
          </p:cNvPr>
          <p:cNvSpPr>
            <a:spLocks noGrp="1"/>
          </p:cNvSpPr>
          <p:nvPr>
            <p:ph type="body" idx="14"/>
          </p:nvPr>
        </p:nvSpPr>
        <p:spPr/>
        <p:txBody>
          <a:bodyPr/>
          <a:lstStyle/>
          <a:p>
            <a:endParaRPr lang="en-GB"/>
          </a:p>
        </p:txBody>
      </p:sp>
      <p:sp>
        <p:nvSpPr>
          <p:cNvPr id="5" name="Segnaposto testo 4">
            <a:extLst>
              <a:ext uri="{FF2B5EF4-FFF2-40B4-BE49-F238E27FC236}">
                <a16:creationId xmlns:a16="http://schemas.microsoft.com/office/drawing/2014/main" id="{A6BFF343-0B89-5925-7620-C0A09033259D}"/>
              </a:ext>
            </a:extLst>
          </p:cNvPr>
          <p:cNvSpPr>
            <a:spLocks noGrp="1"/>
          </p:cNvSpPr>
          <p:nvPr>
            <p:ph type="body" idx="15"/>
          </p:nvPr>
        </p:nvSpPr>
        <p:spPr/>
        <p:txBody>
          <a:bodyPr/>
          <a:lstStyle/>
          <a:p>
            <a:endParaRPr lang="en-GB"/>
          </a:p>
        </p:txBody>
      </p:sp>
      <p:sp>
        <p:nvSpPr>
          <p:cNvPr id="6" name="Segnaposto immagine 5">
            <a:extLst>
              <a:ext uri="{FF2B5EF4-FFF2-40B4-BE49-F238E27FC236}">
                <a16:creationId xmlns:a16="http://schemas.microsoft.com/office/drawing/2014/main" id="{CA49D8FF-9C25-B3FA-B8DD-85F431B437CB}"/>
              </a:ext>
            </a:extLst>
          </p:cNvPr>
          <p:cNvSpPr>
            <a:spLocks noGrp="1"/>
          </p:cNvSpPr>
          <p:nvPr>
            <p:ph type="pic" sz="quarter" idx="16"/>
          </p:nvPr>
        </p:nvSpPr>
        <p:spPr/>
        <p:txBody>
          <a:bodyPr/>
          <a:lstStyle/>
          <a:p>
            <a:endParaRPr lang="en-GB"/>
          </a:p>
        </p:txBody>
      </p:sp>
      <p:sp>
        <p:nvSpPr>
          <p:cNvPr id="7" name="Segnaposto numero diapositiva 6">
            <a:extLst>
              <a:ext uri="{FF2B5EF4-FFF2-40B4-BE49-F238E27FC236}">
                <a16:creationId xmlns:a16="http://schemas.microsoft.com/office/drawing/2014/main" id="{744493A7-FEC9-FC31-660C-EE45A371148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9</a:t>
            </a:fld>
            <a:endParaRPr lang="en-GB"/>
          </a:p>
        </p:txBody>
      </p:sp>
      <p:sp>
        <p:nvSpPr>
          <p:cNvPr id="8" name="Titolo 7">
            <a:extLst>
              <a:ext uri="{FF2B5EF4-FFF2-40B4-BE49-F238E27FC236}">
                <a16:creationId xmlns:a16="http://schemas.microsoft.com/office/drawing/2014/main" id="{78021F38-0340-6003-9200-6E1C191910E8}"/>
              </a:ext>
            </a:extLst>
          </p:cNvPr>
          <p:cNvSpPr>
            <a:spLocks noGrp="1"/>
          </p:cNvSpPr>
          <p:nvPr>
            <p:ph type="ctrTitle"/>
          </p:nvPr>
        </p:nvSpPr>
        <p:spPr/>
        <p:txBody>
          <a:bodyPr/>
          <a:lstStyle/>
          <a:p>
            <a:endParaRPr lang="en-GB"/>
          </a:p>
        </p:txBody>
      </p:sp>
      <p:sp>
        <p:nvSpPr>
          <p:cNvPr id="9" name="Segnaposto immagine 8">
            <a:extLst>
              <a:ext uri="{FF2B5EF4-FFF2-40B4-BE49-F238E27FC236}">
                <a16:creationId xmlns:a16="http://schemas.microsoft.com/office/drawing/2014/main" id="{3A94DDAD-FD71-3FC0-F5C5-8F884A1E56B0}"/>
              </a:ext>
            </a:extLst>
          </p:cNvPr>
          <p:cNvSpPr>
            <a:spLocks noGrp="1"/>
          </p:cNvSpPr>
          <p:nvPr>
            <p:ph type="pic" sz="quarter" idx="17"/>
          </p:nvPr>
        </p:nvSpPr>
        <p:spPr/>
        <p:txBody>
          <a:bodyPr/>
          <a:lstStyle/>
          <a:p>
            <a:endParaRPr lang="en-GB"/>
          </a:p>
        </p:txBody>
      </p:sp>
      <p:sp>
        <p:nvSpPr>
          <p:cNvPr id="10" name="Segnaposto immagine 9">
            <a:extLst>
              <a:ext uri="{FF2B5EF4-FFF2-40B4-BE49-F238E27FC236}">
                <a16:creationId xmlns:a16="http://schemas.microsoft.com/office/drawing/2014/main" id="{842BF7B6-F1CB-A0BD-B864-6FBEF833253B}"/>
              </a:ext>
            </a:extLst>
          </p:cNvPr>
          <p:cNvSpPr>
            <a:spLocks noGrp="1"/>
          </p:cNvSpPr>
          <p:nvPr>
            <p:ph type="pic" sz="quarter" idx="18"/>
          </p:nvPr>
        </p:nvSpPr>
        <p:spPr/>
        <p:txBody>
          <a:bodyPr/>
          <a:lstStyle/>
          <a:p>
            <a:endParaRPr lang="en-GB"/>
          </a:p>
        </p:txBody>
      </p:sp>
      <p:sp>
        <p:nvSpPr>
          <p:cNvPr id="11" name="Segnaposto testo 10">
            <a:extLst>
              <a:ext uri="{FF2B5EF4-FFF2-40B4-BE49-F238E27FC236}">
                <a16:creationId xmlns:a16="http://schemas.microsoft.com/office/drawing/2014/main" id="{267EF909-80F9-7731-D49A-0275E746A240}"/>
              </a:ext>
            </a:extLst>
          </p:cNvPr>
          <p:cNvSpPr>
            <a:spLocks noGrp="1"/>
          </p:cNvSpPr>
          <p:nvPr>
            <p:ph type="body" idx="19"/>
          </p:nvPr>
        </p:nvSpPr>
        <p:spPr/>
        <p:txBody>
          <a:bodyPr/>
          <a:lstStyle/>
          <a:p>
            <a:endParaRPr lang="en-GB"/>
          </a:p>
        </p:txBody>
      </p:sp>
      <p:sp>
        <p:nvSpPr>
          <p:cNvPr id="12" name="Segnaposto testo 11">
            <a:extLst>
              <a:ext uri="{FF2B5EF4-FFF2-40B4-BE49-F238E27FC236}">
                <a16:creationId xmlns:a16="http://schemas.microsoft.com/office/drawing/2014/main" id="{2ACF8FEA-FE09-199B-090A-DB1D0EDAB744}"/>
              </a:ext>
            </a:extLst>
          </p:cNvPr>
          <p:cNvSpPr>
            <a:spLocks noGrp="1"/>
          </p:cNvSpPr>
          <p:nvPr>
            <p:ph type="body" idx="20"/>
          </p:nvPr>
        </p:nvSpPr>
        <p:spPr/>
        <p:txBody>
          <a:bodyPr/>
          <a:lstStyle/>
          <a:p>
            <a:endParaRPr lang="en-GB"/>
          </a:p>
        </p:txBody>
      </p:sp>
    </p:spTree>
    <p:extLst>
      <p:ext uri="{BB962C8B-B14F-4D97-AF65-F5344CB8AC3E}">
        <p14:creationId xmlns:p14="http://schemas.microsoft.com/office/powerpoint/2010/main" val="357057265"/>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a4a07b9-a253-45ba-bb73-e6fc50655e8f" xsi:nil="true"/>
    <lcf76f155ced4ddcb4097134ff3c332f xmlns="6e3e7b06-4fdd-46c2-bb56-4ce440650a32">
      <Terms xmlns="http://schemas.microsoft.com/office/infopath/2007/PartnerControls"/>
    </lcf76f155ced4ddcb4097134ff3c332f>
    <DataAvvio xmlns="6e3e7b06-4fdd-46c2-bb56-4ce440650a3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52755AF6520E8F41A8104263E30D25AC" ma:contentTypeVersion="16" ma:contentTypeDescription="Creare un nuovo documento." ma:contentTypeScope="" ma:versionID="789d5bcf715795e2b041b406484647c4">
  <xsd:schema xmlns:xsd="http://www.w3.org/2001/XMLSchema" xmlns:xs="http://www.w3.org/2001/XMLSchema" xmlns:p="http://schemas.microsoft.com/office/2006/metadata/properties" xmlns:ns2="6e3e7b06-4fdd-46c2-bb56-4ce440650a32" xmlns:ns3="2a4a07b9-a253-45ba-bb73-e6fc50655e8f" targetNamespace="http://schemas.microsoft.com/office/2006/metadata/properties" ma:root="true" ma:fieldsID="f2f7479b73fe5fcbadb3a5871221c985" ns2:_="" ns3:_="">
    <xsd:import namespace="6e3e7b06-4fdd-46c2-bb56-4ce440650a32"/>
    <xsd:import namespace="2a4a07b9-a253-45ba-bb73-e6fc50655e8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element ref="ns2:MediaServiceLocation" minOccurs="0"/>
                <xsd:element ref="ns2:DataAvvio"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3e7b06-4fdd-46c2-bb56-4ce440650a3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Tag immagine" ma:readOnly="false" ma:fieldId="{5cf76f15-5ced-4ddc-b409-7134ff3c332f}" ma:taxonomyMulti="true" ma:sspId="81ccc2e0-370b-464f-a64b-da60e40ba656"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DataAvvio" ma:index="23" nillable="true" ma:displayName="Data Avvio" ma:format="Dropdown" ma:internalName="DataAvvio">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a4a07b9-a253-45ba-bb73-e6fc50655e8f" elementFormDefault="qualified">
    <xsd:import namespace="http://schemas.microsoft.com/office/2006/documentManagement/types"/>
    <xsd:import namespace="http://schemas.microsoft.com/office/infopath/2007/PartnerControls"/>
    <xsd:element name="SharedWithUsers" ma:index="11"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Condiviso con dettagli" ma:internalName="SharedWithDetails" ma:readOnly="true">
      <xsd:simpleType>
        <xsd:restriction base="dms:Note">
          <xsd:maxLength value="255"/>
        </xsd:restriction>
      </xsd:simpleType>
    </xsd:element>
    <xsd:element name="TaxCatchAll" ma:index="19" nillable="true" ma:displayName="Taxonomy Catch All Column" ma:hidden="true" ma:list="{3736f064-54b4-4855-bb3f-63df8459007d}" ma:internalName="TaxCatchAll" ma:showField="CatchAllData" ma:web="2a4a07b9-a253-45ba-bb73-e6fc50655e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1597E4-D4B5-46AB-A7DD-A17D85262512}">
  <ds:schemaRefs>
    <ds:schemaRef ds:uri="http://purl.org/dc/terms/"/>
    <ds:schemaRef ds:uri="http://schemas.microsoft.com/office/infopath/2007/PartnerControls"/>
    <ds:schemaRef ds:uri="http://purl.org/dc/elements/1.1/"/>
    <ds:schemaRef ds:uri="http://schemas.microsoft.com/office/2006/documentManagement/types"/>
    <ds:schemaRef ds:uri="http://purl.org/dc/dcmitype/"/>
    <ds:schemaRef ds:uri="http://schemas.openxmlformats.org/package/2006/metadata/core-properties"/>
    <ds:schemaRef ds:uri="6e3e7b06-4fdd-46c2-bb56-4ce440650a32"/>
    <ds:schemaRef ds:uri="2a4a07b9-a253-45ba-bb73-e6fc50655e8f"/>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34DDFE47-5B84-46DC-9007-B632FF5E16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e3e7b06-4fdd-46c2-bb56-4ce440650a32"/>
    <ds:schemaRef ds:uri="2a4a07b9-a253-45ba-bb73-e6fc50655e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B8286EE-24E9-45FF-9284-B95CBAA5D7B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13</Words>
  <Application>Microsoft Office PowerPoint</Application>
  <PresentationFormat>Presentazione su schermo (16:9)</PresentationFormat>
  <Paragraphs>10</Paragraphs>
  <Slides>12</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12</vt:i4>
      </vt:variant>
    </vt:vector>
  </HeadingPairs>
  <TitlesOfParts>
    <vt:vector size="17" baseType="lpstr">
      <vt:lpstr>Arial</vt:lpstr>
      <vt:lpstr>Montserrat Light</vt:lpstr>
      <vt:lpstr>Montserrat</vt:lpstr>
      <vt:lpstr>Calibri</vt:lpstr>
      <vt:lpstr>Simple Light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Amministratore</dc:creator>
  <cp:lastModifiedBy>Lucia Barbiero</cp:lastModifiedBy>
  <cp:revision>2</cp:revision>
  <dcterms:modified xsi:type="dcterms:W3CDTF">2024-10-02T09:46:01Z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0x01010052755AF6520E8F41A8104263E30D25AC</vt:lpwstr>
  </property>
  <property fmtid="{D5CDD505-2E9C-101B-9397-08002B2CF9AE}" pid="3" name="MediaServiceImageTags">
    <vt:lpwstr/>
  </property>
</Properties>
</file>