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5030"/>
    <a:srgbClr val="134A2D"/>
    <a:srgbClr val="D5DE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1" d="100"/>
          <a:sy n="101" d="100"/>
        </p:scale>
        <p:origin x="138" y="3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285572-1C54-7D87-328A-BCAD178143FF}"/>
              </a:ext>
            </a:extLst>
          </p:cNvPr>
          <p:cNvSpPr>
            <a:spLocks noGrp="1"/>
          </p:cNvSpPr>
          <p:nvPr>
            <p:ph type="ctrTitle" hasCustomPrompt="1"/>
          </p:nvPr>
        </p:nvSpPr>
        <p:spPr>
          <a:xfrm>
            <a:off x="1524000" y="1374459"/>
            <a:ext cx="9144000" cy="503237"/>
          </a:xfrm>
        </p:spPr>
        <p:txBody>
          <a:bodyPr anchor="b">
            <a:noAutofit/>
          </a:bodyPr>
          <a:lstStyle>
            <a:lvl1pPr algn="ctr">
              <a:defRPr sz="3200">
                <a:solidFill>
                  <a:schemeClr val="bg1"/>
                </a:solidFill>
                <a:latin typeface="+mj-lt"/>
                <a:cs typeface="Arial" panose="020B0604020202020204" pitchFamily="34" charset="0"/>
              </a:defRPr>
            </a:lvl1pPr>
          </a:lstStyle>
          <a:p>
            <a:r>
              <a:rPr lang="it-IT" dirty="0"/>
              <a:t>Put Your </a:t>
            </a:r>
            <a:r>
              <a:rPr lang="en-US" noProof="0" dirty="0"/>
              <a:t>title</a:t>
            </a:r>
            <a:r>
              <a:rPr lang="it-IT" dirty="0"/>
              <a:t> </a:t>
            </a:r>
            <a:r>
              <a:rPr lang="it-IT" dirty="0" err="1"/>
              <a:t>here</a:t>
            </a:r>
            <a:endParaRPr lang="it-IT" dirty="0"/>
          </a:p>
        </p:txBody>
      </p:sp>
      <p:sp>
        <p:nvSpPr>
          <p:cNvPr id="3" name="Sottotitolo 2">
            <a:extLst>
              <a:ext uri="{FF2B5EF4-FFF2-40B4-BE49-F238E27FC236}">
                <a16:creationId xmlns:a16="http://schemas.microsoft.com/office/drawing/2014/main" id="{18FF2DE9-D72F-22A8-9DDC-934B9992F07B}"/>
              </a:ext>
            </a:extLst>
          </p:cNvPr>
          <p:cNvSpPr>
            <a:spLocks noGrp="1"/>
          </p:cNvSpPr>
          <p:nvPr>
            <p:ph type="subTitle" idx="1" hasCustomPrompt="1"/>
          </p:nvPr>
        </p:nvSpPr>
        <p:spPr>
          <a:xfrm>
            <a:off x="1052945" y="2881867"/>
            <a:ext cx="4572002" cy="3399125"/>
          </a:xfrm>
        </p:spPr>
        <p:txBody>
          <a:bodyPr/>
          <a:lstStyle>
            <a:lvl1pPr marL="0" indent="0" algn="l">
              <a:buNone/>
              <a:defRPr sz="24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Your Name </a:t>
            </a:r>
          </a:p>
        </p:txBody>
      </p:sp>
      <p:sp>
        <p:nvSpPr>
          <p:cNvPr id="9" name="Sottotitolo 2">
            <a:extLst>
              <a:ext uri="{FF2B5EF4-FFF2-40B4-BE49-F238E27FC236}">
                <a16:creationId xmlns:a16="http://schemas.microsoft.com/office/drawing/2014/main" id="{E392EC40-AFEC-7469-B81B-F1CB02741659}"/>
              </a:ext>
            </a:extLst>
          </p:cNvPr>
          <p:cNvSpPr txBox="1">
            <a:spLocks/>
          </p:cNvSpPr>
          <p:nvPr userDrawn="1"/>
        </p:nvSpPr>
        <p:spPr>
          <a:xfrm>
            <a:off x="6465456" y="2881867"/>
            <a:ext cx="4572002" cy="339912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it-IT" b="0" dirty="0" err="1">
                <a:solidFill>
                  <a:schemeClr val="bg1"/>
                </a:solidFill>
              </a:rPr>
              <a:t>Other</a:t>
            </a:r>
            <a:r>
              <a:rPr lang="it-IT" b="0" dirty="0">
                <a:solidFill>
                  <a:schemeClr val="bg1"/>
                </a:solidFill>
              </a:rPr>
              <a:t> Text</a:t>
            </a:r>
          </a:p>
        </p:txBody>
      </p:sp>
      <p:pic>
        <p:nvPicPr>
          <p:cNvPr id="7" name="Immagine 6">
            <a:extLst>
              <a:ext uri="{FF2B5EF4-FFF2-40B4-BE49-F238E27FC236}">
                <a16:creationId xmlns:a16="http://schemas.microsoft.com/office/drawing/2014/main" id="{40269ACA-A191-9A2E-4D23-2C260EFE721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71022" y="618230"/>
            <a:ext cx="3249956" cy="508288"/>
          </a:xfrm>
          <a:prstGeom prst="rect">
            <a:avLst/>
          </a:prstGeom>
        </p:spPr>
      </p:pic>
      <p:sp>
        <p:nvSpPr>
          <p:cNvPr id="8" name="CasellaDiTesto 1">
            <a:extLst>
              <a:ext uri="{FF2B5EF4-FFF2-40B4-BE49-F238E27FC236}">
                <a16:creationId xmlns:a16="http://schemas.microsoft.com/office/drawing/2014/main" id="{32AE784E-F864-5F31-C921-EC466A11C7EC}"/>
              </a:ext>
            </a:extLst>
          </p:cNvPr>
          <p:cNvSpPr txBox="1">
            <a:spLocks noChangeArrowheads="1"/>
          </p:cNvSpPr>
          <p:nvPr userDrawn="1"/>
        </p:nvSpPr>
        <p:spPr bwMode="auto">
          <a:xfrm>
            <a:off x="622300" y="6438900"/>
            <a:ext cx="11349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it-IT" sz="900" dirty="0">
                <a:latin typeface="Arial" panose="020B0604020202020204" pitchFamily="34" charset="0"/>
                <a:cs typeface="Arial" panose="020B0604020202020204" pitchFamily="34" charset="0"/>
              </a:rPr>
              <a:t>Funded by the European Union. Views and opinions expressed are however those of the author(s) only and do not necessarily reflect those of the European Union or HADEA. Neither the European Union nor the granting authority can be held responsible for them.</a:t>
            </a:r>
            <a:endParaRPr lang="it-IT" altLang="it-IT"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9366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708E2F-BB06-608A-F977-B91C7B9E87F8}"/>
              </a:ext>
            </a:extLst>
          </p:cNvPr>
          <p:cNvSpPr>
            <a:spLocks noGrp="1"/>
          </p:cNvSpPr>
          <p:nvPr>
            <p:ph type="title"/>
          </p:nvPr>
        </p:nvSpPr>
        <p:spPr/>
        <p:txBody>
          <a:bodyPr/>
          <a:lstStyle/>
          <a:p>
            <a:r>
              <a:rPr lang="it-IT"/>
              <a:t>Fare clic per modificare lo stile del titolo dello schema</a:t>
            </a:r>
            <a:endParaRPr lang="it-IT" dirty="0"/>
          </a:p>
        </p:txBody>
      </p:sp>
      <p:sp>
        <p:nvSpPr>
          <p:cNvPr id="3" name="Segnaposto contenuto 2">
            <a:extLst>
              <a:ext uri="{FF2B5EF4-FFF2-40B4-BE49-F238E27FC236}">
                <a16:creationId xmlns:a16="http://schemas.microsoft.com/office/drawing/2014/main" id="{485A997C-E58F-5BAD-9BE0-05F78BFF35F5}"/>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Tree>
    <p:extLst>
      <p:ext uri="{BB962C8B-B14F-4D97-AF65-F5344CB8AC3E}">
        <p14:creationId xmlns:p14="http://schemas.microsoft.com/office/powerpoint/2010/main" val="3786871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olo e contenu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1 Grupo">
            <a:extLst>
              <a:ext uri="{FF2B5EF4-FFF2-40B4-BE49-F238E27FC236}">
                <a16:creationId xmlns:a16="http://schemas.microsoft.com/office/drawing/2014/main" id="{18048E3F-8051-725E-A298-A933E59FB490}"/>
              </a:ext>
            </a:extLst>
          </p:cNvPr>
          <p:cNvGrpSpPr/>
          <p:nvPr userDrawn="1"/>
        </p:nvGrpSpPr>
        <p:grpSpPr>
          <a:xfrm>
            <a:off x="428486" y="2050665"/>
            <a:ext cx="415870" cy="400110"/>
            <a:chOff x="574835" y="1711924"/>
            <a:chExt cx="415870" cy="400110"/>
          </a:xfrm>
        </p:grpSpPr>
        <p:sp>
          <p:nvSpPr>
            <p:cNvPr id="6" name="9 Lágrima">
              <a:extLst>
                <a:ext uri="{FF2B5EF4-FFF2-40B4-BE49-F238E27FC236}">
                  <a16:creationId xmlns:a16="http://schemas.microsoft.com/office/drawing/2014/main" id="{5E357394-2DD5-798C-F94D-3BE3748FD8CA}"/>
                </a:ext>
              </a:extLst>
            </p:cNvPr>
            <p:cNvSpPr/>
            <p:nvPr/>
          </p:nvSpPr>
          <p:spPr>
            <a:xfrm rot="1814408">
              <a:off x="574835" y="1721298"/>
              <a:ext cx="396786" cy="381363"/>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10 CuadroTexto">
              <a:extLst>
                <a:ext uri="{FF2B5EF4-FFF2-40B4-BE49-F238E27FC236}">
                  <a16:creationId xmlns:a16="http://schemas.microsoft.com/office/drawing/2014/main" id="{8E217060-6ABA-285F-EF92-888C07AA17B3}"/>
                </a:ext>
              </a:extLst>
            </p:cNvPr>
            <p:cNvSpPr txBox="1"/>
            <p:nvPr userDrawn="1"/>
          </p:nvSpPr>
          <p:spPr>
            <a:xfrm>
              <a:off x="618974" y="1711924"/>
              <a:ext cx="371731" cy="400110"/>
            </a:xfrm>
            <a:prstGeom prst="rect">
              <a:avLst/>
            </a:prstGeom>
            <a:noFill/>
          </p:spPr>
          <p:txBody>
            <a:bodyPr wrap="square" rtlCol="0">
              <a:spAutoFit/>
            </a:bodyPr>
            <a:lstStyle/>
            <a:p>
              <a:r>
                <a:rPr lang="es-ES" sz="2000" b="1" dirty="0">
                  <a:solidFill>
                    <a:schemeClr val="bg1"/>
                  </a:solidFill>
                </a:rPr>
                <a:t>1</a:t>
              </a:r>
            </a:p>
          </p:txBody>
        </p:sp>
      </p:grpSp>
      <p:grpSp>
        <p:nvGrpSpPr>
          <p:cNvPr id="11" name="3 Grupo">
            <a:extLst>
              <a:ext uri="{FF2B5EF4-FFF2-40B4-BE49-F238E27FC236}">
                <a16:creationId xmlns:a16="http://schemas.microsoft.com/office/drawing/2014/main" id="{11D2C486-85C1-11D2-E346-00FA59C85B67}"/>
              </a:ext>
            </a:extLst>
          </p:cNvPr>
          <p:cNvGrpSpPr/>
          <p:nvPr userDrawn="1"/>
        </p:nvGrpSpPr>
        <p:grpSpPr>
          <a:xfrm>
            <a:off x="428486" y="3255169"/>
            <a:ext cx="415870" cy="400110"/>
            <a:chOff x="556505" y="2804033"/>
            <a:chExt cx="415870" cy="400110"/>
          </a:xfrm>
        </p:grpSpPr>
        <p:sp>
          <p:nvSpPr>
            <p:cNvPr id="12" name="29 Lágrima">
              <a:extLst>
                <a:ext uri="{FF2B5EF4-FFF2-40B4-BE49-F238E27FC236}">
                  <a16:creationId xmlns:a16="http://schemas.microsoft.com/office/drawing/2014/main" id="{3BE0B5F0-F59D-51BB-6AB6-7BD927A31C0B}"/>
                </a:ext>
              </a:extLst>
            </p:cNvPr>
            <p:cNvSpPr/>
            <p:nvPr/>
          </p:nvSpPr>
          <p:spPr>
            <a:xfrm rot="1814408">
              <a:off x="556505" y="2813407"/>
              <a:ext cx="396786" cy="381363"/>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 name="30 CuadroTexto">
              <a:extLst>
                <a:ext uri="{FF2B5EF4-FFF2-40B4-BE49-F238E27FC236}">
                  <a16:creationId xmlns:a16="http://schemas.microsoft.com/office/drawing/2014/main" id="{CD875781-E534-DE8A-0DB5-7AFF1EC39087}"/>
                </a:ext>
              </a:extLst>
            </p:cNvPr>
            <p:cNvSpPr txBox="1"/>
            <p:nvPr/>
          </p:nvSpPr>
          <p:spPr>
            <a:xfrm>
              <a:off x="600644" y="2804033"/>
              <a:ext cx="371731" cy="400110"/>
            </a:xfrm>
            <a:prstGeom prst="rect">
              <a:avLst/>
            </a:prstGeom>
            <a:noFill/>
          </p:spPr>
          <p:txBody>
            <a:bodyPr wrap="square" rtlCol="0">
              <a:spAutoFit/>
            </a:bodyPr>
            <a:lstStyle/>
            <a:p>
              <a:r>
                <a:rPr lang="es-ES" sz="2000" b="1" dirty="0">
                  <a:solidFill>
                    <a:schemeClr val="bg1"/>
                  </a:solidFill>
                </a:rPr>
                <a:t>3</a:t>
              </a:r>
            </a:p>
          </p:txBody>
        </p:sp>
      </p:grpSp>
      <p:grpSp>
        <p:nvGrpSpPr>
          <p:cNvPr id="8" name="2 Grupo">
            <a:extLst>
              <a:ext uri="{FF2B5EF4-FFF2-40B4-BE49-F238E27FC236}">
                <a16:creationId xmlns:a16="http://schemas.microsoft.com/office/drawing/2014/main" id="{8D139F01-5A68-92A2-C5F2-EAB59114A63C}"/>
              </a:ext>
            </a:extLst>
          </p:cNvPr>
          <p:cNvGrpSpPr/>
          <p:nvPr userDrawn="1"/>
        </p:nvGrpSpPr>
        <p:grpSpPr>
          <a:xfrm>
            <a:off x="428486" y="2652917"/>
            <a:ext cx="415870" cy="400110"/>
            <a:chOff x="530316" y="2251523"/>
            <a:chExt cx="415870" cy="400110"/>
          </a:xfrm>
        </p:grpSpPr>
        <p:sp>
          <p:nvSpPr>
            <p:cNvPr id="9" name="20 Lágrima">
              <a:extLst>
                <a:ext uri="{FF2B5EF4-FFF2-40B4-BE49-F238E27FC236}">
                  <a16:creationId xmlns:a16="http://schemas.microsoft.com/office/drawing/2014/main" id="{9112ECE9-4394-0792-1414-F0AE6A4789CC}"/>
                </a:ext>
              </a:extLst>
            </p:cNvPr>
            <p:cNvSpPr/>
            <p:nvPr/>
          </p:nvSpPr>
          <p:spPr>
            <a:xfrm rot="1814408">
              <a:off x="530316" y="2260897"/>
              <a:ext cx="396786" cy="381363"/>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23 CuadroTexto">
              <a:extLst>
                <a:ext uri="{FF2B5EF4-FFF2-40B4-BE49-F238E27FC236}">
                  <a16:creationId xmlns:a16="http://schemas.microsoft.com/office/drawing/2014/main" id="{94F4494E-8584-99C4-0A07-3339675EBC8C}"/>
                </a:ext>
              </a:extLst>
            </p:cNvPr>
            <p:cNvSpPr txBox="1"/>
            <p:nvPr/>
          </p:nvSpPr>
          <p:spPr>
            <a:xfrm>
              <a:off x="574455" y="2251523"/>
              <a:ext cx="371731" cy="400110"/>
            </a:xfrm>
            <a:prstGeom prst="rect">
              <a:avLst/>
            </a:prstGeom>
            <a:noFill/>
          </p:spPr>
          <p:txBody>
            <a:bodyPr wrap="square" rtlCol="0">
              <a:spAutoFit/>
            </a:bodyPr>
            <a:lstStyle/>
            <a:p>
              <a:r>
                <a:rPr lang="es-ES" sz="2000" b="1" dirty="0">
                  <a:solidFill>
                    <a:schemeClr val="bg1"/>
                  </a:solidFill>
                </a:rPr>
                <a:t>2</a:t>
              </a:r>
            </a:p>
          </p:txBody>
        </p:sp>
      </p:grpSp>
      <p:grpSp>
        <p:nvGrpSpPr>
          <p:cNvPr id="14" name="4 Grupo">
            <a:extLst>
              <a:ext uri="{FF2B5EF4-FFF2-40B4-BE49-F238E27FC236}">
                <a16:creationId xmlns:a16="http://schemas.microsoft.com/office/drawing/2014/main" id="{5276F8FB-EA09-4AB9-B68D-2FA40C05E37C}"/>
              </a:ext>
            </a:extLst>
          </p:cNvPr>
          <p:cNvGrpSpPr/>
          <p:nvPr userDrawn="1"/>
        </p:nvGrpSpPr>
        <p:grpSpPr>
          <a:xfrm>
            <a:off x="428486" y="3857421"/>
            <a:ext cx="415870" cy="400110"/>
            <a:chOff x="512573" y="3356543"/>
            <a:chExt cx="415870" cy="400110"/>
          </a:xfrm>
        </p:grpSpPr>
        <p:sp>
          <p:nvSpPr>
            <p:cNvPr id="15" name="32 Lágrima">
              <a:extLst>
                <a:ext uri="{FF2B5EF4-FFF2-40B4-BE49-F238E27FC236}">
                  <a16:creationId xmlns:a16="http://schemas.microsoft.com/office/drawing/2014/main" id="{841E972A-0D7B-7605-AB28-D261E7F7662C}"/>
                </a:ext>
              </a:extLst>
            </p:cNvPr>
            <p:cNvSpPr/>
            <p:nvPr/>
          </p:nvSpPr>
          <p:spPr>
            <a:xfrm rot="1814408">
              <a:off x="512573" y="3365917"/>
              <a:ext cx="396786" cy="381363"/>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33 CuadroTexto">
              <a:extLst>
                <a:ext uri="{FF2B5EF4-FFF2-40B4-BE49-F238E27FC236}">
                  <a16:creationId xmlns:a16="http://schemas.microsoft.com/office/drawing/2014/main" id="{E83A2B69-5B2C-7506-3426-1215A89788DC}"/>
                </a:ext>
              </a:extLst>
            </p:cNvPr>
            <p:cNvSpPr txBox="1"/>
            <p:nvPr/>
          </p:nvSpPr>
          <p:spPr>
            <a:xfrm>
              <a:off x="556712" y="3356543"/>
              <a:ext cx="371731" cy="400110"/>
            </a:xfrm>
            <a:prstGeom prst="rect">
              <a:avLst/>
            </a:prstGeom>
            <a:noFill/>
          </p:spPr>
          <p:txBody>
            <a:bodyPr wrap="square" rtlCol="0">
              <a:spAutoFit/>
            </a:bodyPr>
            <a:lstStyle/>
            <a:p>
              <a:r>
                <a:rPr lang="es-ES" sz="2000" b="1" dirty="0">
                  <a:solidFill>
                    <a:schemeClr val="bg1"/>
                  </a:solidFill>
                </a:rPr>
                <a:t>4</a:t>
              </a:r>
            </a:p>
          </p:txBody>
        </p:sp>
      </p:grpSp>
      <p:grpSp>
        <p:nvGrpSpPr>
          <p:cNvPr id="20" name="7 Grupo">
            <a:extLst>
              <a:ext uri="{FF2B5EF4-FFF2-40B4-BE49-F238E27FC236}">
                <a16:creationId xmlns:a16="http://schemas.microsoft.com/office/drawing/2014/main" id="{7C391528-20A9-9B8A-600C-ED23F6D493EC}"/>
              </a:ext>
            </a:extLst>
          </p:cNvPr>
          <p:cNvGrpSpPr/>
          <p:nvPr userDrawn="1"/>
        </p:nvGrpSpPr>
        <p:grpSpPr>
          <a:xfrm>
            <a:off x="428486" y="5061927"/>
            <a:ext cx="415870" cy="400110"/>
            <a:chOff x="544920" y="4461563"/>
            <a:chExt cx="415870" cy="400110"/>
          </a:xfrm>
        </p:grpSpPr>
        <p:sp>
          <p:nvSpPr>
            <p:cNvPr id="21" name="38 Lágrima">
              <a:extLst>
                <a:ext uri="{FF2B5EF4-FFF2-40B4-BE49-F238E27FC236}">
                  <a16:creationId xmlns:a16="http://schemas.microsoft.com/office/drawing/2014/main" id="{37296E8A-073F-5EED-FE71-34BCF2193419}"/>
                </a:ext>
              </a:extLst>
            </p:cNvPr>
            <p:cNvSpPr/>
            <p:nvPr/>
          </p:nvSpPr>
          <p:spPr>
            <a:xfrm rot="1814408">
              <a:off x="544920" y="4470937"/>
              <a:ext cx="396786" cy="381363"/>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 name="39 CuadroTexto">
              <a:extLst>
                <a:ext uri="{FF2B5EF4-FFF2-40B4-BE49-F238E27FC236}">
                  <a16:creationId xmlns:a16="http://schemas.microsoft.com/office/drawing/2014/main" id="{9E813C4C-F2CB-45BD-7631-E76E077BB748}"/>
                </a:ext>
              </a:extLst>
            </p:cNvPr>
            <p:cNvSpPr txBox="1"/>
            <p:nvPr/>
          </p:nvSpPr>
          <p:spPr>
            <a:xfrm>
              <a:off x="589059" y="4461563"/>
              <a:ext cx="371731" cy="400110"/>
            </a:xfrm>
            <a:prstGeom prst="rect">
              <a:avLst/>
            </a:prstGeom>
            <a:noFill/>
          </p:spPr>
          <p:txBody>
            <a:bodyPr wrap="square" rtlCol="0">
              <a:spAutoFit/>
            </a:bodyPr>
            <a:lstStyle/>
            <a:p>
              <a:r>
                <a:rPr lang="es-ES" sz="2000" b="1" dirty="0">
                  <a:solidFill>
                    <a:schemeClr val="bg1"/>
                  </a:solidFill>
                </a:rPr>
                <a:t>6</a:t>
              </a:r>
            </a:p>
          </p:txBody>
        </p:sp>
      </p:grpSp>
      <p:grpSp>
        <p:nvGrpSpPr>
          <p:cNvPr id="17" name="6 Grupo">
            <a:extLst>
              <a:ext uri="{FF2B5EF4-FFF2-40B4-BE49-F238E27FC236}">
                <a16:creationId xmlns:a16="http://schemas.microsoft.com/office/drawing/2014/main" id="{B8C8C99D-54FF-D4B0-1399-6B5BA003B7C7}"/>
              </a:ext>
            </a:extLst>
          </p:cNvPr>
          <p:cNvGrpSpPr/>
          <p:nvPr userDrawn="1"/>
        </p:nvGrpSpPr>
        <p:grpSpPr>
          <a:xfrm>
            <a:off x="428486" y="4459673"/>
            <a:ext cx="415870" cy="400110"/>
            <a:chOff x="543226" y="3909053"/>
            <a:chExt cx="415870" cy="400110"/>
          </a:xfrm>
        </p:grpSpPr>
        <p:sp>
          <p:nvSpPr>
            <p:cNvPr id="18" name="35 Lágrima">
              <a:extLst>
                <a:ext uri="{FF2B5EF4-FFF2-40B4-BE49-F238E27FC236}">
                  <a16:creationId xmlns:a16="http://schemas.microsoft.com/office/drawing/2014/main" id="{041DD907-4BB6-7828-52B1-32CBDF6AD99C}"/>
                </a:ext>
              </a:extLst>
            </p:cNvPr>
            <p:cNvSpPr/>
            <p:nvPr/>
          </p:nvSpPr>
          <p:spPr>
            <a:xfrm rot="1814408">
              <a:off x="543226" y="3918427"/>
              <a:ext cx="396786" cy="381363"/>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 name="36 CuadroTexto">
              <a:extLst>
                <a:ext uri="{FF2B5EF4-FFF2-40B4-BE49-F238E27FC236}">
                  <a16:creationId xmlns:a16="http://schemas.microsoft.com/office/drawing/2014/main" id="{8B333551-A905-4CA1-C360-D8E7CBE867A1}"/>
                </a:ext>
              </a:extLst>
            </p:cNvPr>
            <p:cNvSpPr txBox="1"/>
            <p:nvPr/>
          </p:nvSpPr>
          <p:spPr>
            <a:xfrm>
              <a:off x="587365" y="3909053"/>
              <a:ext cx="371731" cy="400110"/>
            </a:xfrm>
            <a:prstGeom prst="rect">
              <a:avLst/>
            </a:prstGeom>
            <a:noFill/>
          </p:spPr>
          <p:txBody>
            <a:bodyPr wrap="square" rtlCol="0">
              <a:spAutoFit/>
            </a:bodyPr>
            <a:lstStyle/>
            <a:p>
              <a:r>
                <a:rPr lang="es-ES" sz="2000" b="1" dirty="0">
                  <a:solidFill>
                    <a:schemeClr val="bg1"/>
                  </a:solidFill>
                </a:rPr>
                <a:t>5</a:t>
              </a:r>
            </a:p>
          </p:txBody>
        </p:sp>
      </p:grpSp>
      <p:sp>
        <p:nvSpPr>
          <p:cNvPr id="2" name="Titolo 1">
            <a:extLst>
              <a:ext uri="{FF2B5EF4-FFF2-40B4-BE49-F238E27FC236}">
                <a16:creationId xmlns:a16="http://schemas.microsoft.com/office/drawing/2014/main" id="{49708E2F-BB06-608A-F977-B91C7B9E87F8}"/>
              </a:ext>
            </a:extLst>
          </p:cNvPr>
          <p:cNvSpPr>
            <a:spLocks noGrp="1"/>
          </p:cNvSpPr>
          <p:nvPr>
            <p:ph type="title" hasCustomPrompt="1"/>
          </p:nvPr>
        </p:nvSpPr>
        <p:spPr>
          <a:xfrm>
            <a:off x="-9139" y="637309"/>
            <a:ext cx="4500418" cy="766618"/>
          </a:xfrm>
          <a:solidFill>
            <a:srgbClr val="1A5030"/>
          </a:solidFill>
        </p:spPr>
        <p:txBody>
          <a:bodyPr/>
          <a:lstStyle>
            <a:lvl1pPr>
              <a:defRPr>
                <a:solidFill>
                  <a:schemeClr val="bg1"/>
                </a:solidFill>
                <a:latin typeface="+mn-lt"/>
              </a:defRPr>
            </a:lvl1pPr>
          </a:lstStyle>
          <a:p>
            <a:r>
              <a:rPr lang="it-IT" dirty="0"/>
              <a:t>Outline</a:t>
            </a:r>
          </a:p>
        </p:txBody>
      </p:sp>
      <p:sp>
        <p:nvSpPr>
          <p:cNvPr id="3" name="Segnaposto contenuto 2">
            <a:extLst>
              <a:ext uri="{FF2B5EF4-FFF2-40B4-BE49-F238E27FC236}">
                <a16:creationId xmlns:a16="http://schemas.microsoft.com/office/drawing/2014/main" id="{485A997C-E58F-5BAD-9BE0-05F78BFF35F5}"/>
              </a:ext>
            </a:extLst>
          </p:cNvPr>
          <p:cNvSpPr>
            <a:spLocks noGrp="1"/>
          </p:cNvSpPr>
          <p:nvPr>
            <p:ph idx="1" hasCustomPrompt="1"/>
          </p:nvPr>
        </p:nvSpPr>
        <p:spPr>
          <a:xfrm>
            <a:off x="1007483" y="2074939"/>
            <a:ext cx="9356437" cy="351562"/>
          </a:xfrm>
        </p:spPr>
        <p:txBody>
          <a:bodyPr>
            <a:normAutofit/>
          </a:bodyPr>
          <a:lstStyle>
            <a:lvl1pPr marL="0" indent="0">
              <a:buNone/>
              <a:defRPr sz="2400"/>
            </a:lvl1pPr>
          </a:lstStyle>
          <a:p>
            <a:pPr lvl="0"/>
            <a:r>
              <a:rPr lang="it-IT" dirty="0"/>
              <a:t>Your text </a:t>
            </a:r>
            <a:r>
              <a:rPr lang="it-IT" dirty="0" err="1"/>
              <a:t>here</a:t>
            </a:r>
            <a:endParaRPr lang="it-IT" dirty="0"/>
          </a:p>
        </p:txBody>
      </p:sp>
      <p:sp>
        <p:nvSpPr>
          <p:cNvPr id="4" name="Titolo 1">
            <a:extLst>
              <a:ext uri="{FF2B5EF4-FFF2-40B4-BE49-F238E27FC236}">
                <a16:creationId xmlns:a16="http://schemas.microsoft.com/office/drawing/2014/main" id="{79BBA35D-2E14-59FB-9513-12A3D75FD0F1}"/>
              </a:ext>
            </a:extLst>
          </p:cNvPr>
          <p:cNvSpPr txBox="1">
            <a:spLocks/>
          </p:cNvSpPr>
          <p:nvPr userDrawn="1"/>
        </p:nvSpPr>
        <p:spPr>
          <a:xfrm>
            <a:off x="-9139" y="0"/>
            <a:ext cx="9781212" cy="520989"/>
          </a:xfrm>
          <a:prstGeom prst="rect">
            <a:avLst/>
          </a:prstGeom>
          <a:gradFill>
            <a:gsLst>
              <a:gs pos="0">
                <a:schemeClr val="accent1">
                  <a:lumMod val="5000"/>
                  <a:lumOff val="95000"/>
                  <a:alpha val="0"/>
                </a:schemeClr>
              </a:gs>
              <a:gs pos="7000">
                <a:srgbClr val="D5DEDB"/>
              </a:gs>
              <a:gs pos="83000">
                <a:srgbClr val="D5DEDB"/>
              </a:gs>
              <a:gs pos="100000">
                <a:srgbClr val="D5DEDB"/>
              </a:gs>
            </a:gsLst>
            <a:lin ang="10800000" scaled="0"/>
          </a:gradFill>
        </p:spPr>
        <p:txBody>
          <a:bodyPr vert="horz" lIns="360000" tIns="45720" rIns="91440" bIns="45720" rtlCol="0" anchor="ctr">
            <a:normAutofit lnSpcReduction="10000"/>
          </a:bodyPr>
          <a:lstStyle>
            <a:lvl1pPr algn="l" defTabSz="914400" rtl="0" eaLnBrk="1" latinLnBrk="0" hangingPunct="1">
              <a:lnSpc>
                <a:spcPct val="90000"/>
              </a:lnSpc>
              <a:spcBef>
                <a:spcPct val="0"/>
              </a:spcBef>
              <a:buNone/>
              <a:defRPr sz="3200" b="1" kern="1200">
                <a:solidFill>
                  <a:srgbClr val="134A2D"/>
                </a:solidFill>
                <a:latin typeface="+mj-lt"/>
                <a:ea typeface="+mj-ea"/>
                <a:cs typeface="+mj-cs"/>
              </a:defRPr>
            </a:lvl1pPr>
          </a:lstStyle>
          <a:p>
            <a:endParaRPr lang="it-IT" dirty="0"/>
          </a:p>
        </p:txBody>
      </p:sp>
      <p:sp>
        <p:nvSpPr>
          <p:cNvPr id="27" name="Segnaposto contenuto 2">
            <a:extLst>
              <a:ext uri="{FF2B5EF4-FFF2-40B4-BE49-F238E27FC236}">
                <a16:creationId xmlns:a16="http://schemas.microsoft.com/office/drawing/2014/main" id="{042D8347-BDCD-CB67-C78D-C09E07CA3187}"/>
              </a:ext>
            </a:extLst>
          </p:cNvPr>
          <p:cNvSpPr>
            <a:spLocks noGrp="1"/>
          </p:cNvSpPr>
          <p:nvPr>
            <p:ph idx="11" hasCustomPrompt="1"/>
          </p:nvPr>
        </p:nvSpPr>
        <p:spPr>
          <a:xfrm>
            <a:off x="1007483" y="3279443"/>
            <a:ext cx="9356437" cy="351562"/>
          </a:xfrm>
        </p:spPr>
        <p:txBody>
          <a:bodyPr>
            <a:normAutofit/>
          </a:bodyPr>
          <a:lstStyle>
            <a:lvl1pPr marL="0" indent="0">
              <a:buNone/>
              <a:defRPr sz="2400"/>
            </a:lvl1pPr>
          </a:lstStyle>
          <a:p>
            <a:pPr lvl="0"/>
            <a:r>
              <a:rPr lang="it-IT" dirty="0"/>
              <a:t>Your text </a:t>
            </a:r>
            <a:r>
              <a:rPr lang="it-IT" dirty="0" err="1"/>
              <a:t>here</a:t>
            </a:r>
            <a:endParaRPr lang="it-IT" dirty="0"/>
          </a:p>
        </p:txBody>
      </p:sp>
      <p:sp>
        <p:nvSpPr>
          <p:cNvPr id="28" name="Segnaposto contenuto 2">
            <a:extLst>
              <a:ext uri="{FF2B5EF4-FFF2-40B4-BE49-F238E27FC236}">
                <a16:creationId xmlns:a16="http://schemas.microsoft.com/office/drawing/2014/main" id="{5D302682-739E-DCCA-F026-AC68E4BD6B8D}"/>
              </a:ext>
            </a:extLst>
          </p:cNvPr>
          <p:cNvSpPr>
            <a:spLocks noGrp="1"/>
          </p:cNvSpPr>
          <p:nvPr>
            <p:ph idx="12" hasCustomPrompt="1"/>
          </p:nvPr>
        </p:nvSpPr>
        <p:spPr>
          <a:xfrm>
            <a:off x="1007483" y="3881695"/>
            <a:ext cx="9356437" cy="351562"/>
          </a:xfrm>
        </p:spPr>
        <p:txBody>
          <a:bodyPr>
            <a:normAutofit/>
          </a:bodyPr>
          <a:lstStyle>
            <a:lvl1pPr marL="0" indent="0">
              <a:buNone/>
              <a:defRPr sz="2400"/>
            </a:lvl1pPr>
          </a:lstStyle>
          <a:p>
            <a:pPr lvl="0"/>
            <a:r>
              <a:rPr lang="it-IT" dirty="0"/>
              <a:t>Your text </a:t>
            </a:r>
            <a:r>
              <a:rPr lang="it-IT" dirty="0" err="1"/>
              <a:t>here</a:t>
            </a:r>
            <a:endParaRPr lang="it-IT" dirty="0"/>
          </a:p>
        </p:txBody>
      </p:sp>
      <p:sp>
        <p:nvSpPr>
          <p:cNvPr id="29" name="Segnaposto contenuto 2">
            <a:extLst>
              <a:ext uri="{FF2B5EF4-FFF2-40B4-BE49-F238E27FC236}">
                <a16:creationId xmlns:a16="http://schemas.microsoft.com/office/drawing/2014/main" id="{F226F456-19CC-6287-921C-F05F98874F70}"/>
              </a:ext>
            </a:extLst>
          </p:cNvPr>
          <p:cNvSpPr>
            <a:spLocks noGrp="1"/>
          </p:cNvSpPr>
          <p:nvPr>
            <p:ph idx="13" hasCustomPrompt="1"/>
          </p:nvPr>
        </p:nvSpPr>
        <p:spPr>
          <a:xfrm>
            <a:off x="1007483" y="4483947"/>
            <a:ext cx="9356437" cy="351562"/>
          </a:xfrm>
        </p:spPr>
        <p:txBody>
          <a:bodyPr>
            <a:normAutofit/>
          </a:bodyPr>
          <a:lstStyle>
            <a:lvl1pPr marL="0" indent="0">
              <a:buNone/>
              <a:defRPr sz="2400"/>
            </a:lvl1pPr>
          </a:lstStyle>
          <a:p>
            <a:pPr lvl="0"/>
            <a:r>
              <a:rPr lang="it-IT" dirty="0"/>
              <a:t>Your text </a:t>
            </a:r>
            <a:r>
              <a:rPr lang="it-IT" dirty="0" err="1"/>
              <a:t>here</a:t>
            </a:r>
            <a:endParaRPr lang="it-IT" dirty="0"/>
          </a:p>
        </p:txBody>
      </p:sp>
      <p:sp>
        <p:nvSpPr>
          <p:cNvPr id="30" name="Segnaposto contenuto 2">
            <a:extLst>
              <a:ext uri="{FF2B5EF4-FFF2-40B4-BE49-F238E27FC236}">
                <a16:creationId xmlns:a16="http://schemas.microsoft.com/office/drawing/2014/main" id="{4E732750-AD87-B592-414A-5C6633251047}"/>
              </a:ext>
            </a:extLst>
          </p:cNvPr>
          <p:cNvSpPr>
            <a:spLocks noGrp="1"/>
          </p:cNvSpPr>
          <p:nvPr>
            <p:ph idx="14" hasCustomPrompt="1"/>
          </p:nvPr>
        </p:nvSpPr>
        <p:spPr>
          <a:xfrm>
            <a:off x="1007483" y="5086201"/>
            <a:ext cx="9356437" cy="351562"/>
          </a:xfrm>
        </p:spPr>
        <p:txBody>
          <a:bodyPr>
            <a:normAutofit/>
          </a:bodyPr>
          <a:lstStyle>
            <a:lvl1pPr marL="0" indent="0">
              <a:buNone/>
              <a:defRPr sz="2400"/>
            </a:lvl1pPr>
          </a:lstStyle>
          <a:p>
            <a:pPr lvl="0"/>
            <a:r>
              <a:rPr lang="it-IT" dirty="0"/>
              <a:t>Your text </a:t>
            </a:r>
            <a:r>
              <a:rPr lang="it-IT" dirty="0" err="1"/>
              <a:t>here</a:t>
            </a:r>
            <a:endParaRPr lang="it-IT" dirty="0"/>
          </a:p>
        </p:txBody>
      </p:sp>
      <p:sp>
        <p:nvSpPr>
          <p:cNvPr id="33" name="Segnaposto contenuto 2">
            <a:extLst>
              <a:ext uri="{FF2B5EF4-FFF2-40B4-BE49-F238E27FC236}">
                <a16:creationId xmlns:a16="http://schemas.microsoft.com/office/drawing/2014/main" id="{2B57D7FB-4F23-F89C-B7AF-3EC150745FE2}"/>
              </a:ext>
            </a:extLst>
          </p:cNvPr>
          <p:cNvSpPr>
            <a:spLocks noGrp="1"/>
          </p:cNvSpPr>
          <p:nvPr>
            <p:ph idx="15" hasCustomPrompt="1"/>
          </p:nvPr>
        </p:nvSpPr>
        <p:spPr>
          <a:xfrm>
            <a:off x="1007483" y="2677191"/>
            <a:ext cx="9356437" cy="351562"/>
          </a:xfrm>
        </p:spPr>
        <p:txBody>
          <a:bodyPr>
            <a:normAutofit/>
          </a:bodyPr>
          <a:lstStyle>
            <a:lvl1pPr marL="0" indent="0">
              <a:buNone/>
              <a:defRPr sz="2400"/>
            </a:lvl1pPr>
          </a:lstStyle>
          <a:p>
            <a:pPr lvl="0"/>
            <a:r>
              <a:rPr lang="it-IT" dirty="0"/>
              <a:t>Your text </a:t>
            </a:r>
            <a:r>
              <a:rPr lang="it-IT" dirty="0" err="1"/>
              <a:t>here</a:t>
            </a:r>
            <a:endParaRPr lang="it-IT" dirty="0"/>
          </a:p>
        </p:txBody>
      </p:sp>
    </p:spTree>
    <p:extLst>
      <p:ext uri="{BB962C8B-B14F-4D97-AF65-F5344CB8AC3E}">
        <p14:creationId xmlns:p14="http://schemas.microsoft.com/office/powerpoint/2010/main" val="741678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estazione sezion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5837FB4-40B6-8BB4-0805-CF5543CF1C2C}"/>
              </a:ext>
            </a:extLst>
          </p:cNvPr>
          <p:cNvSpPr>
            <a:spLocks noGrp="1"/>
          </p:cNvSpPr>
          <p:nvPr>
            <p:ph type="title"/>
          </p:nvPr>
        </p:nvSpPr>
        <p:spPr>
          <a:xfrm>
            <a:off x="838200" y="2884560"/>
            <a:ext cx="10515600" cy="1088880"/>
          </a:xfrm>
        </p:spPr>
        <p:txBody>
          <a:bodyPr anchor="b">
            <a:normAutofit/>
          </a:bodyPr>
          <a:lstStyle>
            <a:lvl1pPr algn="ctr">
              <a:defRPr sz="3200">
                <a:solidFill>
                  <a:schemeClr val="bg1"/>
                </a:solidFill>
              </a:defRPr>
            </a:lvl1pPr>
          </a:lstStyle>
          <a:p>
            <a:r>
              <a:rPr lang="it-IT"/>
              <a:t>Fare clic per modificare lo stile del titolo dello schema</a:t>
            </a:r>
            <a:endParaRPr lang="it-IT" dirty="0"/>
          </a:p>
        </p:txBody>
      </p:sp>
      <p:sp>
        <p:nvSpPr>
          <p:cNvPr id="3" name="CasellaDiTesto 1">
            <a:extLst>
              <a:ext uri="{FF2B5EF4-FFF2-40B4-BE49-F238E27FC236}">
                <a16:creationId xmlns:a16="http://schemas.microsoft.com/office/drawing/2014/main" id="{4724C450-AD9E-A8E1-DE43-D2D0B4E4F37B}"/>
              </a:ext>
            </a:extLst>
          </p:cNvPr>
          <p:cNvSpPr txBox="1">
            <a:spLocks noChangeArrowheads="1"/>
          </p:cNvSpPr>
          <p:nvPr userDrawn="1"/>
        </p:nvSpPr>
        <p:spPr bwMode="auto">
          <a:xfrm>
            <a:off x="622300" y="6438900"/>
            <a:ext cx="113490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en-US" altLang="it-IT" sz="900" dirty="0">
                <a:latin typeface="Arial" panose="020B0604020202020204" pitchFamily="34" charset="0"/>
                <a:cs typeface="Arial" panose="020B0604020202020204" pitchFamily="34" charset="0"/>
              </a:rPr>
              <a:t>Funded by the European Union. Views and opinions expressed are however those of the author(s) only and do not necessarily reflect those of the European Union or HADEA. Neither the European Union nor the granting authority can be held responsible for them.</a:t>
            </a:r>
            <a:endParaRPr lang="it-IT" altLang="it-IT" sz="9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9611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fronto">
    <p:spTree>
      <p:nvGrpSpPr>
        <p:cNvPr id="1" name=""/>
        <p:cNvGrpSpPr/>
        <p:nvPr/>
      </p:nvGrpSpPr>
      <p:grpSpPr>
        <a:xfrm>
          <a:off x="0" y="0"/>
          <a:ext cx="0" cy="0"/>
          <a:chOff x="0" y="0"/>
          <a:chExt cx="0" cy="0"/>
        </a:xfrm>
      </p:grpSpPr>
      <p:sp>
        <p:nvSpPr>
          <p:cNvPr id="3" name="Segnaposto testo 2">
            <a:extLst>
              <a:ext uri="{FF2B5EF4-FFF2-40B4-BE49-F238E27FC236}">
                <a16:creationId xmlns:a16="http://schemas.microsoft.com/office/drawing/2014/main" id="{512E0F59-B65E-029D-5E38-C1D608EA325F}"/>
              </a:ext>
            </a:extLst>
          </p:cNvPr>
          <p:cNvSpPr>
            <a:spLocks noGrp="1"/>
          </p:cNvSpPr>
          <p:nvPr>
            <p:ph type="body" idx="1"/>
          </p:nvPr>
        </p:nvSpPr>
        <p:spPr>
          <a:xfrm>
            <a:off x="839788" y="1284002"/>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1C3B2D75-F3E8-A238-85D3-6319F64E8FB0}"/>
              </a:ext>
            </a:extLst>
          </p:cNvPr>
          <p:cNvSpPr>
            <a:spLocks noGrp="1"/>
          </p:cNvSpPr>
          <p:nvPr>
            <p:ph sz="half" idx="2"/>
          </p:nvPr>
        </p:nvSpPr>
        <p:spPr>
          <a:xfrm>
            <a:off x="839788" y="2126393"/>
            <a:ext cx="5157787" cy="415433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B1B5FCDD-C9E8-CDD8-1273-492740DEF806}"/>
              </a:ext>
            </a:extLst>
          </p:cNvPr>
          <p:cNvSpPr>
            <a:spLocks noGrp="1"/>
          </p:cNvSpPr>
          <p:nvPr>
            <p:ph type="body" sz="quarter" idx="3"/>
          </p:nvPr>
        </p:nvSpPr>
        <p:spPr>
          <a:xfrm>
            <a:off x="6172200" y="1284002"/>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CC8AF09C-B521-A4DE-813E-9D6EAEC7D7E9}"/>
              </a:ext>
            </a:extLst>
          </p:cNvPr>
          <p:cNvSpPr>
            <a:spLocks noGrp="1"/>
          </p:cNvSpPr>
          <p:nvPr>
            <p:ph sz="quarter" idx="4"/>
          </p:nvPr>
        </p:nvSpPr>
        <p:spPr>
          <a:xfrm>
            <a:off x="6172200" y="2126393"/>
            <a:ext cx="5183188" cy="415433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 name="Titolo 1">
            <a:extLst>
              <a:ext uri="{FF2B5EF4-FFF2-40B4-BE49-F238E27FC236}">
                <a16:creationId xmlns:a16="http://schemas.microsoft.com/office/drawing/2014/main" id="{D07A6A04-0335-8BE4-8BFB-9BF5430166D2}"/>
              </a:ext>
            </a:extLst>
          </p:cNvPr>
          <p:cNvSpPr txBox="1">
            <a:spLocks/>
          </p:cNvSpPr>
          <p:nvPr userDrawn="1"/>
        </p:nvSpPr>
        <p:spPr>
          <a:xfrm>
            <a:off x="838200" y="508000"/>
            <a:ext cx="10515600" cy="7666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it-IT" dirty="0"/>
              <a:t>Fare clic per modificare lo stile del titolo dello schema</a:t>
            </a:r>
          </a:p>
        </p:txBody>
      </p:sp>
    </p:spTree>
    <p:extLst>
      <p:ext uri="{BB962C8B-B14F-4D97-AF65-F5344CB8AC3E}">
        <p14:creationId xmlns:p14="http://schemas.microsoft.com/office/powerpoint/2010/main" val="2446042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olo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B68649A-B9D4-3FC5-C94D-939B4559A22C}"/>
              </a:ext>
            </a:extLst>
          </p:cNvPr>
          <p:cNvSpPr>
            <a:spLocks noGrp="1"/>
          </p:cNvSpPr>
          <p:nvPr>
            <p:ph type="title" hasCustomPrompt="1"/>
          </p:nvPr>
        </p:nvSpPr>
        <p:spPr>
          <a:xfrm>
            <a:off x="-9139" y="0"/>
            <a:ext cx="9781212" cy="520989"/>
          </a:xfrm>
          <a:gradFill>
            <a:gsLst>
              <a:gs pos="0">
                <a:schemeClr val="accent1">
                  <a:lumMod val="5000"/>
                  <a:lumOff val="95000"/>
                  <a:alpha val="0"/>
                </a:schemeClr>
              </a:gs>
              <a:gs pos="7000">
                <a:srgbClr val="D5DEDB"/>
              </a:gs>
              <a:gs pos="83000">
                <a:srgbClr val="D5DEDB"/>
              </a:gs>
              <a:gs pos="100000">
                <a:srgbClr val="D5DEDB"/>
              </a:gs>
            </a:gsLst>
            <a:lin ang="10800000" scaled="0"/>
          </a:gradFill>
        </p:spPr>
        <p:txBody>
          <a:bodyPr lIns="360000"/>
          <a:lstStyle>
            <a:lvl1pPr>
              <a:defRPr b="1">
                <a:solidFill>
                  <a:srgbClr val="134A2D"/>
                </a:solidFill>
              </a:defRPr>
            </a:lvl1pPr>
          </a:lstStyle>
          <a:p>
            <a:r>
              <a:rPr lang="it-IT" dirty="0"/>
              <a:t>Title 3 </a:t>
            </a:r>
            <a:r>
              <a:rPr lang="it-IT" dirty="0" err="1"/>
              <a:t>columns</a:t>
            </a:r>
            <a:endParaRPr lang="it-IT" dirty="0"/>
          </a:p>
        </p:txBody>
      </p:sp>
      <p:sp>
        <p:nvSpPr>
          <p:cNvPr id="6" name="16 Lágrima">
            <a:extLst>
              <a:ext uri="{FF2B5EF4-FFF2-40B4-BE49-F238E27FC236}">
                <a16:creationId xmlns:a16="http://schemas.microsoft.com/office/drawing/2014/main" id="{48680988-93E7-9325-433A-3031FA715575}"/>
              </a:ext>
            </a:extLst>
          </p:cNvPr>
          <p:cNvSpPr/>
          <p:nvPr userDrawn="1"/>
        </p:nvSpPr>
        <p:spPr>
          <a:xfrm rot="8100000">
            <a:off x="2133603" y="1075092"/>
            <a:ext cx="720080" cy="720080"/>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17 CuadroTexto">
            <a:extLst>
              <a:ext uri="{FF2B5EF4-FFF2-40B4-BE49-F238E27FC236}">
                <a16:creationId xmlns:a16="http://schemas.microsoft.com/office/drawing/2014/main" id="{9A409AFC-7A0D-87F0-B1A0-17E2A495C4CC}"/>
              </a:ext>
            </a:extLst>
          </p:cNvPr>
          <p:cNvSpPr txBox="1"/>
          <p:nvPr userDrawn="1"/>
        </p:nvSpPr>
        <p:spPr>
          <a:xfrm>
            <a:off x="2241615" y="1135416"/>
            <a:ext cx="504056" cy="769441"/>
          </a:xfrm>
          <a:prstGeom prst="rect">
            <a:avLst/>
          </a:prstGeom>
          <a:noFill/>
        </p:spPr>
        <p:txBody>
          <a:bodyPr wrap="square" rtlCol="0">
            <a:spAutoFit/>
          </a:bodyPr>
          <a:lstStyle/>
          <a:p>
            <a:r>
              <a:rPr lang="es-ES" sz="4400" b="1" dirty="0">
                <a:solidFill>
                  <a:schemeClr val="bg1"/>
                </a:solidFill>
              </a:rPr>
              <a:t>1</a:t>
            </a:r>
          </a:p>
        </p:txBody>
      </p:sp>
      <p:sp>
        <p:nvSpPr>
          <p:cNvPr id="8" name="20 Lágrima">
            <a:extLst>
              <a:ext uri="{FF2B5EF4-FFF2-40B4-BE49-F238E27FC236}">
                <a16:creationId xmlns:a16="http://schemas.microsoft.com/office/drawing/2014/main" id="{D4EBBE5A-BBF5-4614-7364-C15E01E1764E}"/>
              </a:ext>
            </a:extLst>
          </p:cNvPr>
          <p:cNvSpPr/>
          <p:nvPr userDrawn="1"/>
        </p:nvSpPr>
        <p:spPr>
          <a:xfrm rot="8100000">
            <a:off x="5607387" y="1075091"/>
            <a:ext cx="720080" cy="720080"/>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0070C0"/>
              </a:solidFill>
            </a:endParaRPr>
          </a:p>
        </p:txBody>
      </p:sp>
      <p:sp>
        <p:nvSpPr>
          <p:cNvPr id="9" name="21 CuadroTexto">
            <a:extLst>
              <a:ext uri="{FF2B5EF4-FFF2-40B4-BE49-F238E27FC236}">
                <a16:creationId xmlns:a16="http://schemas.microsoft.com/office/drawing/2014/main" id="{7916A6C8-6553-6081-B573-F8B3F16D35EA}"/>
              </a:ext>
            </a:extLst>
          </p:cNvPr>
          <p:cNvSpPr txBox="1"/>
          <p:nvPr userDrawn="1"/>
        </p:nvSpPr>
        <p:spPr>
          <a:xfrm>
            <a:off x="5731302" y="1134350"/>
            <a:ext cx="504056" cy="769441"/>
          </a:xfrm>
          <a:prstGeom prst="rect">
            <a:avLst/>
          </a:prstGeom>
          <a:noFill/>
        </p:spPr>
        <p:txBody>
          <a:bodyPr wrap="square" rtlCol="0">
            <a:spAutoFit/>
          </a:bodyPr>
          <a:lstStyle/>
          <a:p>
            <a:r>
              <a:rPr lang="es-ES" sz="4400" b="1" dirty="0">
                <a:solidFill>
                  <a:schemeClr val="bg1"/>
                </a:solidFill>
              </a:rPr>
              <a:t>2</a:t>
            </a:r>
          </a:p>
        </p:txBody>
      </p:sp>
      <p:sp>
        <p:nvSpPr>
          <p:cNvPr id="10" name="22 Lágrima">
            <a:extLst>
              <a:ext uri="{FF2B5EF4-FFF2-40B4-BE49-F238E27FC236}">
                <a16:creationId xmlns:a16="http://schemas.microsoft.com/office/drawing/2014/main" id="{176155AD-519C-6371-256A-A9A1A6365E3F}"/>
              </a:ext>
            </a:extLst>
          </p:cNvPr>
          <p:cNvSpPr/>
          <p:nvPr userDrawn="1"/>
        </p:nvSpPr>
        <p:spPr>
          <a:xfrm rot="8100000">
            <a:off x="9081171" y="1034578"/>
            <a:ext cx="720080" cy="720080"/>
          </a:xfrm>
          <a:prstGeom prst="teardrop">
            <a:avLst/>
          </a:prstGeom>
          <a:solidFill>
            <a:srgbClr val="1A50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23 CuadroTexto">
            <a:extLst>
              <a:ext uri="{FF2B5EF4-FFF2-40B4-BE49-F238E27FC236}">
                <a16:creationId xmlns:a16="http://schemas.microsoft.com/office/drawing/2014/main" id="{306B9EEC-BB7D-42D2-D1A8-25328BCB0DDD}"/>
              </a:ext>
            </a:extLst>
          </p:cNvPr>
          <p:cNvSpPr txBox="1"/>
          <p:nvPr userDrawn="1"/>
        </p:nvSpPr>
        <p:spPr>
          <a:xfrm>
            <a:off x="9205086" y="1093837"/>
            <a:ext cx="504056" cy="769441"/>
          </a:xfrm>
          <a:prstGeom prst="rect">
            <a:avLst/>
          </a:prstGeom>
          <a:noFill/>
        </p:spPr>
        <p:txBody>
          <a:bodyPr wrap="square" rtlCol="0">
            <a:spAutoFit/>
          </a:bodyPr>
          <a:lstStyle/>
          <a:p>
            <a:r>
              <a:rPr lang="es-ES" sz="4400" b="1" dirty="0">
                <a:solidFill>
                  <a:schemeClr val="bg1"/>
                </a:solidFill>
              </a:rPr>
              <a:t>3</a:t>
            </a:r>
          </a:p>
        </p:txBody>
      </p:sp>
      <p:sp>
        <p:nvSpPr>
          <p:cNvPr id="12" name="Segnaposto contenuto 3">
            <a:extLst>
              <a:ext uri="{FF2B5EF4-FFF2-40B4-BE49-F238E27FC236}">
                <a16:creationId xmlns:a16="http://schemas.microsoft.com/office/drawing/2014/main" id="{FDE52B22-A01A-692B-8202-B3E76CC1A304}"/>
              </a:ext>
            </a:extLst>
          </p:cNvPr>
          <p:cNvSpPr>
            <a:spLocks noGrp="1"/>
          </p:cNvSpPr>
          <p:nvPr>
            <p:ph sz="half" idx="2"/>
          </p:nvPr>
        </p:nvSpPr>
        <p:spPr>
          <a:xfrm>
            <a:off x="787086" y="2114315"/>
            <a:ext cx="3317644" cy="415433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it-IT" dirty="0"/>
          </a:p>
        </p:txBody>
      </p:sp>
      <p:sp>
        <p:nvSpPr>
          <p:cNvPr id="13" name="Segnaposto contenuto 3">
            <a:extLst>
              <a:ext uri="{FF2B5EF4-FFF2-40B4-BE49-F238E27FC236}">
                <a16:creationId xmlns:a16="http://schemas.microsoft.com/office/drawing/2014/main" id="{D29D2F14-9089-DD44-77FC-7FE6A5A99775}"/>
              </a:ext>
            </a:extLst>
          </p:cNvPr>
          <p:cNvSpPr>
            <a:spLocks noGrp="1"/>
          </p:cNvSpPr>
          <p:nvPr>
            <p:ph sz="half" idx="10"/>
          </p:nvPr>
        </p:nvSpPr>
        <p:spPr>
          <a:xfrm>
            <a:off x="4308605" y="2110053"/>
            <a:ext cx="3317644" cy="415433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4" name="Segnaposto contenuto 3">
            <a:extLst>
              <a:ext uri="{FF2B5EF4-FFF2-40B4-BE49-F238E27FC236}">
                <a16:creationId xmlns:a16="http://schemas.microsoft.com/office/drawing/2014/main" id="{EA00BB60-D0E8-4448-A25B-114078924F03}"/>
              </a:ext>
            </a:extLst>
          </p:cNvPr>
          <p:cNvSpPr>
            <a:spLocks noGrp="1"/>
          </p:cNvSpPr>
          <p:nvPr>
            <p:ph sz="half" idx="11"/>
          </p:nvPr>
        </p:nvSpPr>
        <p:spPr>
          <a:xfrm>
            <a:off x="7830124" y="2110053"/>
            <a:ext cx="3317644" cy="4154334"/>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740678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A9344D-5311-FE02-59BD-FB74EA3C8D24}"/>
              </a:ext>
            </a:extLst>
          </p:cNvPr>
          <p:cNvSpPr>
            <a:spLocks noGrp="1"/>
          </p:cNvSpPr>
          <p:nvPr>
            <p:ph type="title"/>
          </p:nvPr>
        </p:nvSpPr>
        <p:spPr>
          <a:xfrm>
            <a:off x="839788" y="508000"/>
            <a:ext cx="3932237" cy="1549400"/>
          </a:xfrm>
        </p:spPr>
        <p:txBody>
          <a:bodyPr anchor="b"/>
          <a:lstStyle>
            <a:lvl1pPr>
              <a:defRPr sz="3200"/>
            </a:lvl1pPr>
          </a:lstStyle>
          <a:p>
            <a:r>
              <a:rPr lang="it-IT"/>
              <a:t>Fare clic per modificare lo stile del titolo dello schema</a:t>
            </a:r>
            <a:endParaRPr lang="it-IT" dirty="0"/>
          </a:p>
        </p:txBody>
      </p:sp>
      <p:sp>
        <p:nvSpPr>
          <p:cNvPr id="3" name="Segnaposto immagine 2">
            <a:extLst>
              <a:ext uri="{FF2B5EF4-FFF2-40B4-BE49-F238E27FC236}">
                <a16:creationId xmlns:a16="http://schemas.microsoft.com/office/drawing/2014/main" id="{A42E31F4-2D07-E38F-AD4F-D8C516C142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p>
        </p:txBody>
      </p:sp>
      <p:sp>
        <p:nvSpPr>
          <p:cNvPr id="4" name="Segnaposto testo 3">
            <a:extLst>
              <a:ext uri="{FF2B5EF4-FFF2-40B4-BE49-F238E27FC236}">
                <a16:creationId xmlns:a16="http://schemas.microsoft.com/office/drawing/2014/main" id="{7831305E-1F5A-A6DA-659F-076FA462E8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4243002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lum/>
          </a:blip>
          <a:srcRect/>
          <a:stretch>
            <a:fillRect/>
          </a:stretch>
        </a:blipFill>
        <a:effectLst/>
      </p:bgPr>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E00CD61E-5742-C0A0-7511-43C8DB918911}"/>
              </a:ext>
            </a:extLst>
          </p:cNvPr>
          <p:cNvSpPr>
            <a:spLocks noGrp="1"/>
          </p:cNvSpPr>
          <p:nvPr>
            <p:ph type="title"/>
          </p:nvPr>
        </p:nvSpPr>
        <p:spPr>
          <a:xfrm>
            <a:off x="838200" y="508000"/>
            <a:ext cx="10515600" cy="766618"/>
          </a:xfrm>
          <a:prstGeom prst="rect">
            <a:avLst/>
          </a:prstGeom>
        </p:spPr>
        <p:txBody>
          <a:bodyPr vert="horz" lIns="91440" tIns="45720" rIns="91440" bIns="45720" rtlCol="0" anchor="ctr">
            <a:normAutofit/>
          </a:bodyPr>
          <a:lstStyle/>
          <a:p>
            <a:r>
              <a:rPr lang="it-IT" dirty="0"/>
              <a:t>Fare clic per modificare lo stile del titolo dello schema</a:t>
            </a:r>
          </a:p>
        </p:txBody>
      </p:sp>
      <p:sp>
        <p:nvSpPr>
          <p:cNvPr id="3" name="Segnaposto testo 2">
            <a:extLst>
              <a:ext uri="{FF2B5EF4-FFF2-40B4-BE49-F238E27FC236}">
                <a16:creationId xmlns:a16="http://schemas.microsoft.com/office/drawing/2014/main" id="{7A62F9E7-86AF-2BA7-FDC7-F3D10F41F563}"/>
              </a:ext>
            </a:extLst>
          </p:cNvPr>
          <p:cNvSpPr>
            <a:spLocks noGrp="1"/>
          </p:cNvSpPr>
          <p:nvPr>
            <p:ph type="body" idx="1"/>
          </p:nvPr>
        </p:nvSpPr>
        <p:spPr>
          <a:xfrm>
            <a:off x="838200" y="1403927"/>
            <a:ext cx="10515600" cy="4867564"/>
          </a:xfrm>
          <a:prstGeom prst="rect">
            <a:avLst/>
          </a:prstGeom>
        </p:spPr>
        <p:txBody>
          <a:bodyPr vert="horz" lIns="91440" tIns="45720" rIns="91440" bIns="45720" rtlCol="0">
            <a:normAutofit/>
          </a:body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33936250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1" r:id="rId4"/>
    <p:sldLayoutId id="2147483653" r:id="rId5"/>
    <p:sldLayoutId id="2147483654" r:id="rId6"/>
    <p:sldLayoutId id="2147483657" r:id="rId7"/>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8E7E52-AB40-41F8-5B46-498F94C17F57}"/>
              </a:ext>
            </a:extLst>
          </p:cNvPr>
          <p:cNvSpPr>
            <a:spLocks noGrp="1"/>
          </p:cNvSpPr>
          <p:nvPr>
            <p:ph type="ctrTitle"/>
          </p:nvPr>
        </p:nvSpPr>
        <p:spPr/>
        <p:txBody>
          <a:bodyPr/>
          <a:lstStyle/>
          <a:p>
            <a:endParaRPr lang="it-IT"/>
          </a:p>
        </p:txBody>
      </p:sp>
      <p:sp>
        <p:nvSpPr>
          <p:cNvPr id="3" name="Sottotitolo 2">
            <a:extLst>
              <a:ext uri="{FF2B5EF4-FFF2-40B4-BE49-F238E27FC236}">
                <a16:creationId xmlns:a16="http://schemas.microsoft.com/office/drawing/2014/main" id="{2D67748B-5871-D375-9440-880994BB6126}"/>
              </a:ext>
            </a:extLst>
          </p:cNvPr>
          <p:cNvSpPr>
            <a:spLocks noGrp="1"/>
          </p:cNvSpPr>
          <p:nvPr>
            <p:ph type="subTitle" idx="1"/>
          </p:nvPr>
        </p:nvSpPr>
        <p:spPr/>
        <p:txBody>
          <a:bodyPr/>
          <a:lstStyle/>
          <a:p>
            <a:endParaRPr lang="it-IT"/>
          </a:p>
        </p:txBody>
      </p:sp>
    </p:spTree>
    <p:extLst>
      <p:ext uri="{BB962C8B-B14F-4D97-AF65-F5344CB8AC3E}">
        <p14:creationId xmlns:p14="http://schemas.microsoft.com/office/powerpoint/2010/main" val="452277217"/>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eenloop.potx" id="{8897041E-7B46-47A0-801F-D1D70FACBD05}" vid="{265FF677-BCCF-4FA9-B4CC-6E80A15D97F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o" ma:contentTypeID="0x01010035954161C59D35479E2E00683F0AF609" ma:contentTypeVersion="16" ma:contentTypeDescription="Creare un nuovo documento." ma:contentTypeScope="" ma:versionID="2d3d51245e72ef1d514bfc370b64e276">
  <xsd:schema xmlns:xsd="http://www.w3.org/2001/XMLSchema" xmlns:xs="http://www.w3.org/2001/XMLSchema" xmlns:p="http://schemas.microsoft.com/office/2006/metadata/properties" xmlns:ns2="aa523c94-bd7e-4bb0-a8a1-4d23fc252d1d" xmlns:ns3="d7623f3c-97d0-4500-8674-e2dc0f955d8e" targetNamespace="http://schemas.microsoft.com/office/2006/metadata/properties" ma:root="true" ma:fieldsID="d206bd3311512ae42278a8dc67cbb8b0" ns2:_="" ns3:_="">
    <xsd:import namespace="aa523c94-bd7e-4bb0-a8a1-4d23fc252d1d"/>
    <xsd:import namespace="d7623f3c-97d0-4500-8674-e2dc0f955d8e"/>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523c94-bd7e-4bb0-a8a1-4d23fc252d1d" elementFormDefault="qualified">
    <xsd:import namespace="http://schemas.microsoft.com/office/2006/documentManagement/types"/>
    <xsd:import namespace="http://schemas.microsoft.com/office/infopath/2007/PartnerControls"/>
    <xsd:element name="_dlc_DocId" ma:index="8" nillable="true" ma:displayName="Valore ID documento" ma:description="Valore dell'ID documento assegnato all'elemento." ma:internalName="_dlc_DocId" ma:readOnly="true">
      <xsd:simpleType>
        <xsd:restriction base="dms:Text"/>
      </xsd:simpleType>
    </xsd:element>
    <xsd:element name="_dlc_DocIdUrl" ma:index="9" nillable="true" ma:displayName="ID documento" ma:description="Collegamento permanente al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Condiviso con dettagli" ma:internalName="SharedWithDetails" ma:readOnly="true">
      <xsd:simpleType>
        <xsd:restriction base="dms:Note">
          <xsd:maxLength value="255"/>
        </xsd:restriction>
      </xsd:simpleType>
    </xsd:element>
    <xsd:element name="TaxCatchAll" ma:index="26" nillable="true" ma:displayName="Taxonomy Catch All Column" ma:hidden="true" ma:list="{10b8e126-93db-43e0-88c1-951d646e4cc3}" ma:internalName="TaxCatchAll" ma:showField="CatchAllData" ma:web="aa523c94-bd7e-4bb0-a8a1-4d23fc252d1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7623f3c-97d0-4500-8674-e2dc0f955d8e"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Location" ma:index="23" nillable="true" ma:displayName="Location" ma:internalName="MediaServiceLocation" ma:readOnly="true">
      <xsd:simpleType>
        <xsd:restriction base="dms:Text"/>
      </xsd:simpleType>
    </xsd:element>
    <xsd:element name="lcf76f155ced4ddcb4097134ff3c332f" ma:index="25" nillable="true" ma:taxonomy="true" ma:internalName="lcf76f155ced4ddcb4097134ff3c332f" ma:taxonomyFieldName="MediaServiceImageTags" ma:displayName="Tag immagine" ma:readOnly="false" ma:fieldId="{5cf76f15-5ced-4ddc-b409-7134ff3c332f}" ma:taxonomyMulti="true" ma:sspId="81ccc2e0-370b-464f-a64b-da60e40ba656"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0D2E27-223E-4533-B00B-17A4A5502756}">
  <ds:schemaRefs>
    <ds:schemaRef ds:uri="http://schemas.microsoft.com/sharepoint/v3/contenttype/forms"/>
  </ds:schemaRefs>
</ds:datastoreItem>
</file>

<file path=customXml/itemProps2.xml><?xml version="1.0" encoding="utf-8"?>
<ds:datastoreItem xmlns:ds="http://schemas.openxmlformats.org/officeDocument/2006/customXml" ds:itemID="{08610267-F33C-4BF5-83E0-3866EAA534D6}">
  <ds:schemaRefs>
    <ds:schemaRef ds:uri="http://schemas.microsoft.com/sharepoint/events"/>
  </ds:schemaRefs>
</ds:datastoreItem>
</file>

<file path=customXml/itemProps3.xml><?xml version="1.0" encoding="utf-8"?>
<ds:datastoreItem xmlns:ds="http://schemas.openxmlformats.org/officeDocument/2006/customXml" ds:itemID="{48F8B8F4-0E2C-4913-A2EF-35053F7BDD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523c94-bd7e-4bb0-a8a1-4d23fc252d1d"/>
    <ds:schemaRef ds:uri="d7623f3c-97d0-4500-8674-e2dc0f955d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Modello_greenloop</Template>
  <TotalTime>3</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vt:i4>
      </vt:variant>
    </vt:vector>
  </HeadingPairs>
  <TitlesOfParts>
    <vt:vector size="5" baseType="lpstr">
      <vt:lpstr>Arial</vt:lpstr>
      <vt:lpstr>Calibri</vt:lpstr>
      <vt:lpstr>Calibri Light</vt:lpstr>
      <vt:lpstr>Tema di Office</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 Windows</dc:creator>
  <cp:lastModifiedBy>Utente Windows</cp:lastModifiedBy>
  <cp:revision>1</cp:revision>
  <dcterms:created xsi:type="dcterms:W3CDTF">2022-10-12T15:54:03Z</dcterms:created>
  <dcterms:modified xsi:type="dcterms:W3CDTF">2022-10-12T15:57:46Z</dcterms:modified>
</cp:coreProperties>
</file>